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eps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04" r:id="rId2"/>
    <p:sldMasterId id="2147483718" r:id="rId3"/>
    <p:sldMasterId id="2147483731" r:id="rId4"/>
  </p:sldMasterIdLst>
  <p:notesMasterIdLst>
    <p:notesMasterId r:id="rId9"/>
  </p:notesMasterIdLst>
  <p:handoutMasterIdLst>
    <p:handoutMasterId r:id="rId10"/>
  </p:handoutMasterIdLst>
  <p:sldIdLst>
    <p:sldId id="264" r:id="rId5"/>
    <p:sldId id="271" r:id="rId6"/>
    <p:sldId id="274" r:id="rId7"/>
    <p:sldId id="275" r:id="rId8"/>
  </p:sldIdLst>
  <p:sldSz cx="10688638" cy="7562850"/>
  <p:notesSz cx="6858000" cy="9144000"/>
  <p:defaultTextStyle>
    <a:defPPr>
      <a:defRPr lang="de-DE"/>
    </a:defPPr>
    <a:lvl1pPr algn="l" defTabSz="496827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96827" indent="-39683" algn="l" defTabSz="496827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95240" indent="-80953" algn="l" defTabSz="496827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492066" indent="-120635" algn="l" defTabSz="496827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990479" indent="-161905" algn="l" defTabSz="496827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5717" algn="l" defTabSz="457143" rtl="0" eaLnBrk="1" latinLnBrk="0" hangingPunct="1"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2860" algn="l" defTabSz="457143" rtl="0" eaLnBrk="1" latinLnBrk="0" hangingPunct="1"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005" algn="l" defTabSz="457143" rtl="0" eaLnBrk="1" latinLnBrk="0" hangingPunct="1"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148" algn="l" defTabSz="457143" rtl="0" eaLnBrk="1" latinLnBrk="0" hangingPunct="1">
      <a:defRPr sz="21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99"/>
    <a:srgbClr val="003D75"/>
    <a:srgbClr val="BF3B1F"/>
    <a:srgbClr val="CB3E18"/>
    <a:srgbClr val="EA6212"/>
    <a:srgbClr val="D53217"/>
    <a:srgbClr val="D94D20"/>
    <a:srgbClr val="3C3C3B"/>
    <a:srgbClr val="A0A0A0"/>
    <a:srgbClr val="DEE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65" autoAdjust="0"/>
  </p:normalViewPr>
  <p:slideViewPr>
    <p:cSldViewPr snapToGrid="0" snapToObjects="1" showGuides="1">
      <p:cViewPr varScale="1">
        <p:scale>
          <a:sx n="56" d="100"/>
          <a:sy n="56" d="100"/>
        </p:scale>
        <p:origin x="-1422" y="-30"/>
      </p:cViewPr>
      <p:guideLst>
        <p:guide orient="horz" pos="4201"/>
        <p:guide orient="horz" pos="1061"/>
        <p:guide pos="6253"/>
        <p:guide pos="4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0922-1617-4FAB-B3F6-F427BBDC847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A988DC-4D82-497F-966A-6A1714B138CD}">
      <dgm:prSet phldrT="[Text]" custT="1"/>
      <dgm:spPr/>
      <dgm:t>
        <a:bodyPr/>
        <a:lstStyle/>
        <a:p>
          <a:r>
            <a:rPr lang="en-US" sz="2000"/>
            <a:t>Initial Review</a:t>
          </a:r>
        </a:p>
      </dgm:t>
    </dgm:pt>
    <dgm:pt modelId="{D53C55FB-6991-46F1-977D-92BDA93F6815}" type="parTrans" cxnId="{FCECDBD5-89CD-4181-AFB3-67229C50F6C4}">
      <dgm:prSet/>
      <dgm:spPr/>
      <dgm:t>
        <a:bodyPr/>
        <a:lstStyle/>
        <a:p>
          <a:endParaRPr lang="en-US" sz="2400"/>
        </a:p>
      </dgm:t>
    </dgm:pt>
    <dgm:pt modelId="{8B00C54C-840C-486F-976A-EA904C66B782}" type="sibTrans" cxnId="{FCECDBD5-89CD-4181-AFB3-67229C50F6C4}">
      <dgm:prSet/>
      <dgm:spPr/>
      <dgm:t>
        <a:bodyPr/>
        <a:lstStyle/>
        <a:p>
          <a:endParaRPr lang="en-US" sz="2400"/>
        </a:p>
      </dgm:t>
    </dgm:pt>
    <dgm:pt modelId="{1DDF462D-9595-4BCD-949C-F60C0D4D08AA}">
      <dgm:prSet phldrT="[Text]" custT="1"/>
      <dgm:spPr/>
      <dgm:t>
        <a:bodyPr/>
        <a:lstStyle/>
        <a:p>
          <a:r>
            <a:rPr lang="en-US" sz="1400" dirty="0"/>
            <a:t>Management Meeting</a:t>
          </a:r>
        </a:p>
      </dgm:t>
    </dgm:pt>
    <dgm:pt modelId="{A704E472-0C20-4FF6-BD83-AE48AC6BCE23}" type="parTrans" cxnId="{125AB561-210D-4772-9B00-0D4D9AECB9BC}">
      <dgm:prSet/>
      <dgm:spPr/>
      <dgm:t>
        <a:bodyPr/>
        <a:lstStyle/>
        <a:p>
          <a:endParaRPr lang="en-US" sz="2400"/>
        </a:p>
      </dgm:t>
    </dgm:pt>
    <dgm:pt modelId="{82E000DD-A8B1-451C-BEE9-502683280D9B}" type="sibTrans" cxnId="{125AB561-210D-4772-9B00-0D4D9AECB9BC}">
      <dgm:prSet/>
      <dgm:spPr/>
      <dgm:t>
        <a:bodyPr/>
        <a:lstStyle/>
        <a:p>
          <a:endParaRPr lang="en-US" sz="2400"/>
        </a:p>
      </dgm:t>
    </dgm:pt>
    <dgm:pt modelId="{888F4ED4-5378-45AA-9258-91CD682D8A6C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/>
            <a:t>Needs Reviewed</a:t>
          </a:r>
        </a:p>
      </dgm:t>
    </dgm:pt>
    <dgm:pt modelId="{226ABE50-1FEA-4BE1-95DA-228F3741395E}" type="parTrans" cxnId="{583E82A2-DD12-4C8E-8B18-733C84D504A2}">
      <dgm:prSet/>
      <dgm:spPr/>
      <dgm:t>
        <a:bodyPr/>
        <a:lstStyle/>
        <a:p>
          <a:endParaRPr lang="en-US" sz="2400"/>
        </a:p>
      </dgm:t>
    </dgm:pt>
    <dgm:pt modelId="{1F4C8505-E370-4896-AB19-BAD6A94AEA65}" type="sibTrans" cxnId="{583E82A2-DD12-4C8E-8B18-733C84D504A2}">
      <dgm:prSet/>
      <dgm:spPr/>
      <dgm:t>
        <a:bodyPr/>
        <a:lstStyle/>
        <a:p>
          <a:endParaRPr lang="en-US" sz="2400"/>
        </a:p>
      </dgm:t>
    </dgm:pt>
    <dgm:pt modelId="{557DFFCF-5A78-4A6B-B5B3-2DAEB4C665B3}">
      <dgm:prSet phldrT="[Text]" custT="1"/>
      <dgm:spPr/>
      <dgm:t>
        <a:bodyPr/>
        <a:lstStyle/>
        <a:p>
          <a:r>
            <a:rPr lang="en-US" sz="2000" dirty="0" smtClean="0"/>
            <a:t>Familiarize </a:t>
          </a:r>
          <a:r>
            <a:rPr lang="en-US" sz="2000" dirty="0"/>
            <a:t>with </a:t>
          </a:r>
          <a:r>
            <a:rPr lang="en-US" sz="2000" dirty="0" smtClean="0"/>
            <a:t>RE</a:t>
          </a:r>
          <a:endParaRPr lang="en-US" sz="2000" dirty="0"/>
        </a:p>
      </dgm:t>
    </dgm:pt>
    <dgm:pt modelId="{F1474EE8-E207-44FD-A539-CBDF10D0D679}" type="parTrans" cxnId="{7948D69C-910D-4DA0-BF24-E6F2196E861C}">
      <dgm:prSet/>
      <dgm:spPr/>
      <dgm:t>
        <a:bodyPr/>
        <a:lstStyle/>
        <a:p>
          <a:endParaRPr lang="en-US" sz="2400"/>
        </a:p>
      </dgm:t>
    </dgm:pt>
    <dgm:pt modelId="{75341193-AFBB-4295-B1F2-5238B167A9E4}" type="sibTrans" cxnId="{7948D69C-910D-4DA0-BF24-E6F2196E861C}">
      <dgm:prSet/>
      <dgm:spPr/>
      <dgm:t>
        <a:bodyPr/>
        <a:lstStyle/>
        <a:p>
          <a:endParaRPr lang="en-US" sz="2400"/>
        </a:p>
      </dgm:t>
    </dgm:pt>
    <dgm:pt modelId="{BA36B130-19DD-4E61-AE45-B0E271E78598}">
      <dgm:prSet phldrT="[Text]" custT="1"/>
      <dgm:spPr/>
      <dgm:t>
        <a:bodyPr/>
        <a:lstStyle/>
        <a:p>
          <a:r>
            <a:rPr lang="en-US" sz="1400"/>
            <a:t>Intro to NPOs, Eco-Maps, Flow Charts, Any Specific Tools according to Needs</a:t>
          </a:r>
        </a:p>
      </dgm:t>
    </dgm:pt>
    <dgm:pt modelId="{4A701468-2241-4EE6-81C8-1E3D571FF97C}" type="parTrans" cxnId="{650BCD0E-996F-471F-ABEC-441BF7EDD1A6}">
      <dgm:prSet/>
      <dgm:spPr/>
      <dgm:t>
        <a:bodyPr/>
        <a:lstStyle/>
        <a:p>
          <a:endParaRPr lang="en-US" sz="2400"/>
        </a:p>
      </dgm:t>
    </dgm:pt>
    <dgm:pt modelId="{B038016A-EE55-4F00-B668-62211B8E96C7}" type="sibTrans" cxnId="{650BCD0E-996F-471F-ABEC-441BF7EDD1A6}">
      <dgm:prSet/>
      <dgm:spPr/>
      <dgm:t>
        <a:bodyPr/>
        <a:lstStyle/>
        <a:p>
          <a:endParaRPr lang="en-US" sz="2400"/>
        </a:p>
      </dgm:t>
    </dgm:pt>
    <dgm:pt modelId="{C9213C96-AC36-4662-BD34-32C43B3012A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/>
            <a:t>NPOs, Eco-Maps, Flow Charts Concepts Understood</a:t>
          </a:r>
        </a:p>
      </dgm:t>
    </dgm:pt>
    <dgm:pt modelId="{35E8EF06-9399-4D33-9BC8-51A527D84921}" type="parTrans" cxnId="{7E7A150B-1D47-4D28-860E-46722D4F654E}">
      <dgm:prSet/>
      <dgm:spPr/>
      <dgm:t>
        <a:bodyPr/>
        <a:lstStyle/>
        <a:p>
          <a:endParaRPr lang="en-US" sz="2400"/>
        </a:p>
      </dgm:t>
    </dgm:pt>
    <dgm:pt modelId="{26B525D6-1F5F-4C3A-B257-011686CB00B7}" type="sibTrans" cxnId="{7E7A150B-1D47-4D28-860E-46722D4F654E}">
      <dgm:prSet/>
      <dgm:spPr/>
      <dgm:t>
        <a:bodyPr/>
        <a:lstStyle/>
        <a:p>
          <a:endParaRPr lang="en-US" sz="2400"/>
        </a:p>
      </dgm:t>
    </dgm:pt>
    <dgm:pt modelId="{1AB266E4-3CD3-4C05-BA5A-A04C186311F0}">
      <dgm:prSet phldrT="[Text]" custT="1"/>
      <dgm:spPr/>
      <dgm:t>
        <a:bodyPr/>
        <a:lstStyle/>
        <a:p>
          <a:r>
            <a:rPr lang="en-US" sz="2000"/>
            <a:t>Assessment of Baseline</a:t>
          </a:r>
        </a:p>
      </dgm:t>
    </dgm:pt>
    <dgm:pt modelId="{D927BEAE-B2C3-43D0-8618-7D4BA44636B8}" type="parTrans" cxnId="{317BAA36-5FB7-4739-BDBD-D0931E68ADD7}">
      <dgm:prSet/>
      <dgm:spPr/>
      <dgm:t>
        <a:bodyPr/>
        <a:lstStyle/>
        <a:p>
          <a:endParaRPr lang="en-US" sz="2400"/>
        </a:p>
      </dgm:t>
    </dgm:pt>
    <dgm:pt modelId="{4061E0CE-5C54-4E24-80B0-DF3E6638AD32}" type="sibTrans" cxnId="{317BAA36-5FB7-4739-BDBD-D0931E68ADD7}">
      <dgm:prSet/>
      <dgm:spPr/>
      <dgm:t>
        <a:bodyPr/>
        <a:lstStyle/>
        <a:p>
          <a:endParaRPr lang="en-US" sz="2400"/>
        </a:p>
      </dgm:t>
    </dgm:pt>
    <dgm:pt modelId="{D77E2563-1D07-4E3B-8495-8E86A7884D4E}">
      <dgm:prSet phldrT="[Text]" custT="1"/>
      <dgm:spPr/>
      <dgm:t>
        <a:bodyPr/>
        <a:lstStyle/>
        <a:p>
          <a:r>
            <a:rPr lang="en-US" sz="1400"/>
            <a:t>Company Application of Flow Charts, NPOs, Eco-Maps</a:t>
          </a:r>
        </a:p>
      </dgm:t>
    </dgm:pt>
    <dgm:pt modelId="{4C50A872-2BF1-49C8-903E-F1BE24BCD855}" type="parTrans" cxnId="{29EC957A-630D-4E08-B133-F33AD731B6A1}">
      <dgm:prSet/>
      <dgm:spPr/>
      <dgm:t>
        <a:bodyPr/>
        <a:lstStyle/>
        <a:p>
          <a:endParaRPr lang="en-US" sz="2400"/>
        </a:p>
      </dgm:t>
    </dgm:pt>
    <dgm:pt modelId="{B474AC79-1735-432A-AF57-6558074A94B9}" type="sibTrans" cxnId="{29EC957A-630D-4E08-B133-F33AD731B6A1}">
      <dgm:prSet/>
      <dgm:spPr/>
      <dgm:t>
        <a:bodyPr/>
        <a:lstStyle/>
        <a:p>
          <a:endParaRPr lang="en-US" sz="2400"/>
        </a:p>
      </dgm:t>
    </dgm:pt>
    <dgm:pt modelId="{B42F8893-F320-4067-B358-3D05273E084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 dirty="0"/>
            <a:t>Flow Chart Completed, NPOs Identified on </a:t>
          </a:r>
          <a:r>
            <a:rPr lang="en-US" sz="1400" dirty="0" smtClean="0"/>
            <a:t>Eco-Maps</a:t>
          </a:r>
          <a:endParaRPr lang="en-US" sz="1400" dirty="0"/>
        </a:p>
      </dgm:t>
    </dgm:pt>
    <dgm:pt modelId="{EEB6A924-34A4-4686-A5B5-D4B3152FC72B}" type="parTrans" cxnId="{B3123AF5-01D5-4DFA-B0FF-E5190B76602C}">
      <dgm:prSet/>
      <dgm:spPr/>
      <dgm:t>
        <a:bodyPr/>
        <a:lstStyle/>
        <a:p>
          <a:endParaRPr lang="en-US" sz="2400"/>
        </a:p>
      </dgm:t>
    </dgm:pt>
    <dgm:pt modelId="{A2EA5368-C4B5-49F1-B3AA-EF6DEFE8D926}" type="sibTrans" cxnId="{B3123AF5-01D5-4DFA-B0FF-E5190B76602C}">
      <dgm:prSet/>
      <dgm:spPr/>
      <dgm:t>
        <a:bodyPr/>
        <a:lstStyle/>
        <a:p>
          <a:endParaRPr lang="en-US" sz="2400"/>
        </a:p>
      </dgm:t>
    </dgm:pt>
    <dgm:pt modelId="{547ACC09-19FF-4E29-9EBE-970759316A92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/>
            <a:t>0.5 day</a:t>
          </a:r>
        </a:p>
      </dgm:t>
    </dgm:pt>
    <dgm:pt modelId="{C6B7E486-90D6-4B8C-A2E5-F8015D37BE6A}" type="parTrans" cxnId="{D0087CDA-D85E-4C4E-B30E-A4E6C5B7FFEE}">
      <dgm:prSet/>
      <dgm:spPr/>
      <dgm:t>
        <a:bodyPr/>
        <a:lstStyle/>
        <a:p>
          <a:endParaRPr lang="en-US" sz="2400"/>
        </a:p>
      </dgm:t>
    </dgm:pt>
    <dgm:pt modelId="{3888F0EE-7849-4CB5-B031-D68FD32E9B14}" type="sibTrans" cxnId="{D0087CDA-D85E-4C4E-B30E-A4E6C5B7FFEE}">
      <dgm:prSet/>
      <dgm:spPr/>
      <dgm:t>
        <a:bodyPr/>
        <a:lstStyle/>
        <a:p>
          <a:endParaRPr lang="en-US" sz="2400"/>
        </a:p>
      </dgm:t>
    </dgm:pt>
    <dgm:pt modelId="{067A6E02-0FBD-45E1-A02B-8C186A262DF6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/>
            <a:t>1 day</a:t>
          </a:r>
        </a:p>
      </dgm:t>
    </dgm:pt>
    <dgm:pt modelId="{306E0780-37B6-44A2-B936-E91B7F8D2602}" type="parTrans" cxnId="{93C5FCA9-883B-4994-A099-DFA8191C1F65}">
      <dgm:prSet/>
      <dgm:spPr/>
      <dgm:t>
        <a:bodyPr/>
        <a:lstStyle/>
        <a:p>
          <a:endParaRPr lang="en-US" sz="2400"/>
        </a:p>
      </dgm:t>
    </dgm:pt>
    <dgm:pt modelId="{6480D672-94C3-4D59-8856-E90F9A66C76A}" type="sibTrans" cxnId="{93C5FCA9-883B-4994-A099-DFA8191C1F65}">
      <dgm:prSet/>
      <dgm:spPr/>
      <dgm:t>
        <a:bodyPr/>
        <a:lstStyle/>
        <a:p>
          <a:endParaRPr lang="en-US" sz="2400"/>
        </a:p>
      </dgm:t>
    </dgm:pt>
    <dgm:pt modelId="{6BCDAC3F-25EC-4559-A4FC-AA4E76E25F8A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/>
            <a:t>1 day</a:t>
          </a:r>
        </a:p>
      </dgm:t>
    </dgm:pt>
    <dgm:pt modelId="{1183657D-1B0F-4D63-9356-87E295E7A402}" type="parTrans" cxnId="{19DE1A75-B0FE-4252-AC25-FCCDAB309085}">
      <dgm:prSet/>
      <dgm:spPr/>
      <dgm:t>
        <a:bodyPr/>
        <a:lstStyle/>
        <a:p>
          <a:endParaRPr lang="en-US" sz="2400"/>
        </a:p>
      </dgm:t>
    </dgm:pt>
    <dgm:pt modelId="{D13AB1B6-930D-49F7-A42A-11C3D77A562C}" type="sibTrans" cxnId="{19DE1A75-B0FE-4252-AC25-FCCDAB309085}">
      <dgm:prSet/>
      <dgm:spPr/>
      <dgm:t>
        <a:bodyPr/>
        <a:lstStyle/>
        <a:p>
          <a:endParaRPr lang="en-US" sz="2400"/>
        </a:p>
      </dgm:t>
    </dgm:pt>
    <dgm:pt modelId="{696ECE02-C8E4-4B2B-B175-D2E2331275A5}">
      <dgm:prSet custT="1"/>
      <dgm:spPr/>
      <dgm:t>
        <a:bodyPr/>
        <a:lstStyle/>
        <a:p>
          <a:r>
            <a:rPr lang="en-US" sz="2000" dirty="0"/>
            <a:t>Improvement Potentials</a:t>
          </a:r>
        </a:p>
      </dgm:t>
    </dgm:pt>
    <dgm:pt modelId="{2710A6ED-8F34-4240-89F5-5BB12EDB62AE}" type="parTrans" cxnId="{E017AA2D-8ED3-42C7-9D2F-BB66BE937AA4}">
      <dgm:prSet/>
      <dgm:spPr/>
      <dgm:t>
        <a:bodyPr/>
        <a:lstStyle/>
        <a:p>
          <a:endParaRPr lang="en-US" sz="2400"/>
        </a:p>
      </dgm:t>
    </dgm:pt>
    <dgm:pt modelId="{D3A43287-F674-4B3D-9C6B-95B598EECF2E}" type="sibTrans" cxnId="{E017AA2D-8ED3-42C7-9D2F-BB66BE937AA4}">
      <dgm:prSet/>
      <dgm:spPr/>
      <dgm:t>
        <a:bodyPr/>
        <a:lstStyle/>
        <a:p>
          <a:endParaRPr lang="en-US" sz="2400"/>
        </a:p>
      </dgm:t>
    </dgm:pt>
    <dgm:pt modelId="{3B88B968-4FB8-4955-B79E-7BC8673F7826}">
      <dgm:prSet custT="1"/>
      <dgm:spPr/>
      <dgm:t>
        <a:bodyPr/>
        <a:lstStyle/>
        <a:p>
          <a:r>
            <a:rPr lang="en-US" sz="1400"/>
            <a:t>Mind Maps, Root Cause Analysis,</a:t>
          </a:r>
        </a:p>
      </dgm:t>
    </dgm:pt>
    <dgm:pt modelId="{829F9FCE-2F4E-4BC0-99CF-B8953FB57C28}" type="parTrans" cxnId="{A4701203-66A9-467B-9043-BF4F4CF1B251}">
      <dgm:prSet/>
      <dgm:spPr/>
      <dgm:t>
        <a:bodyPr/>
        <a:lstStyle/>
        <a:p>
          <a:endParaRPr lang="en-US" sz="2400"/>
        </a:p>
      </dgm:t>
    </dgm:pt>
    <dgm:pt modelId="{8F1A8FA3-A35B-473F-80FF-09D7FBA6CD8E}" type="sibTrans" cxnId="{A4701203-66A9-467B-9043-BF4F4CF1B251}">
      <dgm:prSet/>
      <dgm:spPr/>
      <dgm:t>
        <a:bodyPr/>
        <a:lstStyle/>
        <a:p>
          <a:endParaRPr lang="en-US" sz="2400"/>
        </a:p>
      </dgm:t>
    </dgm:pt>
    <dgm:pt modelId="{CFA7517A-9039-4459-B6C2-7B1E0F7633CD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/>
            <a:t>Improvement Areas Prioritized, Root Causes Analyzed</a:t>
          </a:r>
        </a:p>
      </dgm:t>
    </dgm:pt>
    <dgm:pt modelId="{243D4E11-A72F-4CF0-9948-B426928CFA04}" type="parTrans" cxnId="{769319C6-6A1A-41D4-AAAC-E7BADB5C50BD}">
      <dgm:prSet/>
      <dgm:spPr/>
      <dgm:t>
        <a:bodyPr/>
        <a:lstStyle/>
        <a:p>
          <a:endParaRPr lang="en-US" sz="2400"/>
        </a:p>
      </dgm:t>
    </dgm:pt>
    <dgm:pt modelId="{53619B8B-72F4-4CB8-B678-6F043A51269E}" type="sibTrans" cxnId="{769319C6-6A1A-41D4-AAAC-E7BADB5C50BD}">
      <dgm:prSet/>
      <dgm:spPr/>
      <dgm:t>
        <a:bodyPr/>
        <a:lstStyle/>
        <a:p>
          <a:endParaRPr lang="en-US" sz="2400"/>
        </a:p>
      </dgm:t>
    </dgm:pt>
    <dgm:pt modelId="{50CEDE5C-0E5B-4BE0-A6AB-84CE2A44F67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/>
            <a:t>1 day</a:t>
          </a:r>
        </a:p>
      </dgm:t>
    </dgm:pt>
    <dgm:pt modelId="{29EDA48A-8DFF-4DB4-A481-B81C38BC872B}" type="parTrans" cxnId="{F415710E-F87E-47B0-9076-6184CEBA64AC}">
      <dgm:prSet/>
      <dgm:spPr/>
      <dgm:t>
        <a:bodyPr/>
        <a:lstStyle/>
        <a:p>
          <a:endParaRPr lang="en-US" sz="2400"/>
        </a:p>
      </dgm:t>
    </dgm:pt>
    <dgm:pt modelId="{3FAEB342-A6BE-46E7-A0C9-55BF777E733C}" type="sibTrans" cxnId="{F415710E-F87E-47B0-9076-6184CEBA64AC}">
      <dgm:prSet/>
      <dgm:spPr/>
      <dgm:t>
        <a:bodyPr/>
        <a:lstStyle/>
        <a:p>
          <a:endParaRPr lang="en-US" sz="2400"/>
        </a:p>
      </dgm:t>
    </dgm:pt>
    <dgm:pt modelId="{36FD7A65-EDF4-47BB-A3A6-D58BD9274769}">
      <dgm:prSet custT="1"/>
      <dgm:spPr/>
      <dgm:t>
        <a:bodyPr/>
        <a:lstStyle/>
        <a:p>
          <a:r>
            <a:rPr lang="en-US" sz="2000"/>
            <a:t>Action Planning</a:t>
          </a:r>
        </a:p>
      </dgm:t>
    </dgm:pt>
    <dgm:pt modelId="{F0366D3E-580A-4840-A7D2-F8261BC864CD}" type="parTrans" cxnId="{F7795598-5CA4-4F03-B1BE-0C007CEF8E96}">
      <dgm:prSet/>
      <dgm:spPr/>
      <dgm:t>
        <a:bodyPr/>
        <a:lstStyle/>
        <a:p>
          <a:endParaRPr lang="en-US" sz="2400"/>
        </a:p>
      </dgm:t>
    </dgm:pt>
    <dgm:pt modelId="{676390AF-66A7-49D0-B478-CD175CF82722}" type="sibTrans" cxnId="{F7795598-5CA4-4F03-B1BE-0C007CEF8E96}">
      <dgm:prSet/>
      <dgm:spPr/>
      <dgm:t>
        <a:bodyPr/>
        <a:lstStyle/>
        <a:p>
          <a:endParaRPr lang="en-US" sz="2400"/>
        </a:p>
      </dgm:t>
    </dgm:pt>
    <dgm:pt modelId="{9F9DDCA0-9ECB-463F-85DB-5CC0B7563993}">
      <dgm:prSet custT="1"/>
      <dgm:spPr/>
      <dgm:t>
        <a:bodyPr/>
        <a:lstStyle/>
        <a:p>
          <a:r>
            <a:rPr lang="en-US" sz="1400"/>
            <a:t>Developing Action Plans and Performance Indicators</a:t>
          </a:r>
        </a:p>
      </dgm:t>
    </dgm:pt>
    <dgm:pt modelId="{A1C44809-1755-4574-BCFC-F98AEE0301D3}" type="parTrans" cxnId="{C3176E6C-5F93-4591-907D-5A6B9AD87CDD}">
      <dgm:prSet/>
      <dgm:spPr/>
      <dgm:t>
        <a:bodyPr/>
        <a:lstStyle/>
        <a:p>
          <a:endParaRPr lang="en-US" sz="2400"/>
        </a:p>
      </dgm:t>
    </dgm:pt>
    <dgm:pt modelId="{0D876040-7577-4266-8212-EADEFC02CFD8}" type="sibTrans" cxnId="{C3176E6C-5F93-4591-907D-5A6B9AD87CDD}">
      <dgm:prSet/>
      <dgm:spPr/>
      <dgm:t>
        <a:bodyPr/>
        <a:lstStyle/>
        <a:p>
          <a:endParaRPr lang="en-US" sz="2400"/>
        </a:p>
      </dgm:t>
    </dgm:pt>
    <dgm:pt modelId="{0F087D5C-CEBF-49AD-BB87-6D5CE92A41A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/>
            <a:t>Action Plans Developed and Presented</a:t>
          </a:r>
        </a:p>
      </dgm:t>
    </dgm:pt>
    <dgm:pt modelId="{9F0AB755-930B-42E1-90E5-9641B0BD63E8}" type="parTrans" cxnId="{AF4B3B2E-EAD1-409A-A75F-3E655FDF4D4C}">
      <dgm:prSet/>
      <dgm:spPr/>
      <dgm:t>
        <a:bodyPr/>
        <a:lstStyle/>
        <a:p>
          <a:endParaRPr lang="en-US" sz="2400"/>
        </a:p>
      </dgm:t>
    </dgm:pt>
    <dgm:pt modelId="{EAA417D9-1515-49E4-857F-6F6F6CAF2F47}" type="sibTrans" cxnId="{AF4B3B2E-EAD1-409A-A75F-3E655FDF4D4C}">
      <dgm:prSet/>
      <dgm:spPr/>
      <dgm:t>
        <a:bodyPr/>
        <a:lstStyle/>
        <a:p>
          <a:endParaRPr lang="en-US" sz="2400"/>
        </a:p>
      </dgm:t>
    </dgm:pt>
    <dgm:pt modelId="{6799ACBD-65D9-4159-A171-DD8529652064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/>
            <a:t>1 day</a:t>
          </a:r>
        </a:p>
      </dgm:t>
    </dgm:pt>
    <dgm:pt modelId="{EA4F36CE-6C86-4D78-B4B3-BFBD146A4981}" type="parTrans" cxnId="{528203E3-F9E2-4302-AACA-EEC8C873EAEF}">
      <dgm:prSet/>
      <dgm:spPr/>
      <dgm:t>
        <a:bodyPr/>
        <a:lstStyle/>
        <a:p>
          <a:endParaRPr lang="en-US" sz="2400"/>
        </a:p>
      </dgm:t>
    </dgm:pt>
    <dgm:pt modelId="{E9912BCE-BCC0-482E-9FFA-37026436860F}" type="sibTrans" cxnId="{528203E3-F9E2-4302-AACA-EEC8C873EAEF}">
      <dgm:prSet/>
      <dgm:spPr/>
      <dgm:t>
        <a:bodyPr/>
        <a:lstStyle/>
        <a:p>
          <a:endParaRPr lang="en-US" sz="2400"/>
        </a:p>
      </dgm:t>
    </dgm:pt>
    <dgm:pt modelId="{F2057D62-C0C4-421C-B499-36BB983AB6FF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/>
            <a:t>3 days</a:t>
          </a:r>
        </a:p>
      </dgm:t>
    </dgm:pt>
    <dgm:pt modelId="{9C6E1D41-15C9-45E6-BC2E-23AE795148BA}" type="parTrans" cxnId="{C5387817-03F5-4C70-9846-5507433A105C}">
      <dgm:prSet/>
      <dgm:spPr/>
      <dgm:t>
        <a:bodyPr/>
        <a:lstStyle/>
        <a:p>
          <a:endParaRPr lang="en-US" sz="2400"/>
        </a:p>
      </dgm:t>
    </dgm:pt>
    <dgm:pt modelId="{5B9CFF35-3DCD-4037-8B90-C89B857043E0}" type="sibTrans" cxnId="{C5387817-03F5-4C70-9846-5507433A105C}">
      <dgm:prSet/>
      <dgm:spPr/>
      <dgm:t>
        <a:bodyPr/>
        <a:lstStyle/>
        <a:p>
          <a:endParaRPr lang="en-US" sz="2400"/>
        </a:p>
      </dgm:t>
    </dgm:pt>
    <dgm:pt modelId="{DF421D49-6530-4002-ADD3-EBF15DB457F4}">
      <dgm:prSet custT="1"/>
      <dgm:spPr/>
      <dgm:t>
        <a:bodyPr/>
        <a:lstStyle/>
        <a:p>
          <a:r>
            <a:rPr lang="en-US" sz="2000"/>
            <a:t>Monitoring</a:t>
          </a:r>
        </a:p>
      </dgm:t>
    </dgm:pt>
    <dgm:pt modelId="{3EEABCCD-1922-4B2A-9AE1-074D5D0AC45F}" type="parTrans" cxnId="{BDA53195-C586-4F93-9050-244394D0A9DF}">
      <dgm:prSet/>
      <dgm:spPr/>
      <dgm:t>
        <a:bodyPr/>
        <a:lstStyle/>
        <a:p>
          <a:endParaRPr lang="en-US" sz="2400"/>
        </a:p>
      </dgm:t>
    </dgm:pt>
    <dgm:pt modelId="{7A3B557B-CDBD-4618-BB4E-6A2728B3BA30}" type="sibTrans" cxnId="{BDA53195-C586-4F93-9050-244394D0A9DF}">
      <dgm:prSet/>
      <dgm:spPr/>
      <dgm:t>
        <a:bodyPr/>
        <a:lstStyle/>
        <a:p>
          <a:endParaRPr lang="en-US" sz="2400"/>
        </a:p>
      </dgm:t>
    </dgm:pt>
    <dgm:pt modelId="{A26EBB3D-2767-4310-962F-75E86B42435A}">
      <dgm:prSet custT="1"/>
      <dgm:spPr/>
      <dgm:t>
        <a:bodyPr/>
        <a:lstStyle/>
        <a:p>
          <a:r>
            <a:rPr lang="en-US" sz="1400"/>
            <a:t>Eco-Maps, Action Plans</a:t>
          </a:r>
        </a:p>
      </dgm:t>
    </dgm:pt>
    <dgm:pt modelId="{7CEECD57-8AA2-4542-915E-3FAD7369A660}" type="parTrans" cxnId="{CBB748C4-98EF-4309-88D2-FE44E4670945}">
      <dgm:prSet/>
      <dgm:spPr/>
      <dgm:t>
        <a:bodyPr/>
        <a:lstStyle/>
        <a:p>
          <a:endParaRPr lang="en-US" sz="2400"/>
        </a:p>
      </dgm:t>
    </dgm:pt>
    <dgm:pt modelId="{659B0C42-0538-4D8E-9816-A3D86A0B65F6}" type="sibTrans" cxnId="{CBB748C4-98EF-4309-88D2-FE44E4670945}">
      <dgm:prSet/>
      <dgm:spPr/>
      <dgm:t>
        <a:bodyPr/>
        <a:lstStyle/>
        <a:p>
          <a:endParaRPr lang="en-US" sz="2400"/>
        </a:p>
      </dgm:t>
    </dgm:pt>
    <dgm:pt modelId="{84CA48CB-1672-4591-9FBC-31F564068F4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/>
            <a:t>Progress on Action Plans Recorded</a:t>
          </a:r>
        </a:p>
      </dgm:t>
    </dgm:pt>
    <dgm:pt modelId="{148D7E97-9CF3-4C10-89F8-21971D9DD849}" type="parTrans" cxnId="{117B8260-68C8-41B9-ADF5-813EB59A1831}">
      <dgm:prSet/>
      <dgm:spPr/>
      <dgm:t>
        <a:bodyPr/>
        <a:lstStyle/>
        <a:p>
          <a:endParaRPr lang="en-US" sz="2400"/>
        </a:p>
      </dgm:t>
    </dgm:pt>
    <dgm:pt modelId="{5FB1C3C6-149A-41A9-8386-B5E37F2F45A0}" type="sibTrans" cxnId="{117B8260-68C8-41B9-ADF5-813EB59A1831}">
      <dgm:prSet/>
      <dgm:spPr/>
      <dgm:t>
        <a:bodyPr/>
        <a:lstStyle/>
        <a:p>
          <a:endParaRPr lang="en-US" sz="2400"/>
        </a:p>
      </dgm:t>
    </dgm:pt>
    <dgm:pt modelId="{6992FF70-4594-4D29-9E5C-46492BE55B11}" type="pres">
      <dgm:prSet presAssocID="{CF360922-1617-4FAB-B3F6-F427BBDC847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C7A44E-523C-4847-BC06-A792136CC4D6}" type="pres">
      <dgm:prSet presAssocID="{5CA988DC-4D82-497F-966A-6A1714B138CD}" presName="compNode" presStyleCnt="0"/>
      <dgm:spPr/>
    </dgm:pt>
    <dgm:pt modelId="{BEA0402E-9E0B-4880-929E-D9C6D9189859}" type="pres">
      <dgm:prSet presAssocID="{5CA988DC-4D82-497F-966A-6A1714B138CD}" presName="aNode" presStyleLbl="bgShp" presStyleIdx="0" presStyleCnt="6"/>
      <dgm:spPr/>
      <dgm:t>
        <a:bodyPr/>
        <a:lstStyle/>
        <a:p>
          <a:endParaRPr lang="en-US"/>
        </a:p>
      </dgm:t>
    </dgm:pt>
    <dgm:pt modelId="{44556D70-D8FC-46B5-BA5C-83C70FEEF05B}" type="pres">
      <dgm:prSet presAssocID="{5CA988DC-4D82-497F-966A-6A1714B138CD}" presName="textNode" presStyleLbl="bgShp" presStyleIdx="0" presStyleCnt="6"/>
      <dgm:spPr/>
      <dgm:t>
        <a:bodyPr/>
        <a:lstStyle/>
        <a:p>
          <a:endParaRPr lang="en-US"/>
        </a:p>
      </dgm:t>
    </dgm:pt>
    <dgm:pt modelId="{93A46E8C-3B94-4B2C-9D0D-1A1FFD916C77}" type="pres">
      <dgm:prSet presAssocID="{5CA988DC-4D82-497F-966A-6A1714B138CD}" presName="compChildNode" presStyleCnt="0"/>
      <dgm:spPr/>
    </dgm:pt>
    <dgm:pt modelId="{4A3AB568-5EDB-43C5-B58D-22140B63D212}" type="pres">
      <dgm:prSet presAssocID="{5CA988DC-4D82-497F-966A-6A1714B138CD}" presName="theInnerList" presStyleCnt="0"/>
      <dgm:spPr/>
    </dgm:pt>
    <dgm:pt modelId="{9826F638-26D8-4568-93CE-05B25CE8E693}" type="pres">
      <dgm:prSet presAssocID="{1DDF462D-9595-4BCD-949C-F60C0D4D08AA}" presName="childNode" presStyleLbl="node1" presStyleIdx="0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D38C3-86BA-4C3A-98AA-A914D4ED44E6}" type="pres">
      <dgm:prSet presAssocID="{1DDF462D-9595-4BCD-949C-F60C0D4D08AA}" presName="aSpace2" presStyleCnt="0"/>
      <dgm:spPr/>
    </dgm:pt>
    <dgm:pt modelId="{0E9E14AF-AB89-4AF2-ADD0-876EC263C358}" type="pres">
      <dgm:prSet presAssocID="{888F4ED4-5378-45AA-9258-91CD682D8A6C}" presName="childNode" presStyleLbl="node1" presStyleIdx="1" presStyleCnt="18" custScaleY="82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E5E3B0-5475-4155-9646-BA64C0362388}" type="pres">
      <dgm:prSet presAssocID="{888F4ED4-5378-45AA-9258-91CD682D8A6C}" presName="aSpace2" presStyleCnt="0"/>
      <dgm:spPr/>
    </dgm:pt>
    <dgm:pt modelId="{053DD940-7D37-4935-9B53-9A11A468D105}" type="pres">
      <dgm:prSet presAssocID="{547ACC09-19FF-4E29-9EBE-970759316A92}" presName="childNode" presStyleLbl="node1" presStyleIdx="2" presStyleCnt="18" custScaleY="274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D42DC-3125-4FCD-ABE6-3E2A7FB45F9B}" type="pres">
      <dgm:prSet presAssocID="{5CA988DC-4D82-497F-966A-6A1714B138CD}" presName="aSpace" presStyleCnt="0"/>
      <dgm:spPr/>
    </dgm:pt>
    <dgm:pt modelId="{6C2B81F6-61F0-47D3-B771-4665F8C1A667}" type="pres">
      <dgm:prSet presAssocID="{557DFFCF-5A78-4A6B-B5B3-2DAEB4C665B3}" presName="compNode" presStyleCnt="0"/>
      <dgm:spPr/>
    </dgm:pt>
    <dgm:pt modelId="{CD5A2A5F-8D05-4D47-A663-9B4673F2B59B}" type="pres">
      <dgm:prSet presAssocID="{557DFFCF-5A78-4A6B-B5B3-2DAEB4C665B3}" presName="aNode" presStyleLbl="bgShp" presStyleIdx="1" presStyleCnt="6"/>
      <dgm:spPr/>
      <dgm:t>
        <a:bodyPr/>
        <a:lstStyle/>
        <a:p>
          <a:endParaRPr lang="en-US"/>
        </a:p>
      </dgm:t>
    </dgm:pt>
    <dgm:pt modelId="{2E682BBD-E5B3-45BC-9F0E-847984417DBF}" type="pres">
      <dgm:prSet presAssocID="{557DFFCF-5A78-4A6B-B5B3-2DAEB4C665B3}" presName="textNode" presStyleLbl="bgShp" presStyleIdx="1" presStyleCnt="6"/>
      <dgm:spPr/>
      <dgm:t>
        <a:bodyPr/>
        <a:lstStyle/>
        <a:p>
          <a:endParaRPr lang="en-US"/>
        </a:p>
      </dgm:t>
    </dgm:pt>
    <dgm:pt modelId="{84828C3D-4724-45DA-BFF9-C5652DB923DB}" type="pres">
      <dgm:prSet presAssocID="{557DFFCF-5A78-4A6B-B5B3-2DAEB4C665B3}" presName="compChildNode" presStyleCnt="0"/>
      <dgm:spPr/>
    </dgm:pt>
    <dgm:pt modelId="{EC839FEA-3B21-4595-AD19-ABE2D5936770}" type="pres">
      <dgm:prSet presAssocID="{557DFFCF-5A78-4A6B-B5B3-2DAEB4C665B3}" presName="theInnerList" presStyleCnt="0"/>
      <dgm:spPr/>
    </dgm:pt>
    <dgm:pt modelId="{123DA27A-668F-4EFA-91BC-58B75D44C733}" type="pres">
      <dgm:prSet presAssocID="{BA36B130-19DD-4E61-AE45-B0E271E78598}" presName="childNode" presStyleLbl="node1" presStyleIdx="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B801C-18E6-428D-9677-58940B152E18}" type="pres">
      <dgm:prSet presAssocID="{BA36B130-19DD-4E61-AE45-B0E271E78598}" presName="aSpace2" presStyleCnt="0"/>
      <dgm:spPr/>
    </dgm:pt>
    <dgm:pt modelId="{827022EB-9604-41AD-B0D0-666C2EA54867}" type="pres">
      <dgm:prSet presAssocID="{C9213C96-AC36-4662-BD34-32C43B3012A7}" presName="childNode" presStyleLbl="node1" presStyleIdx="4" presStyleCnt="18" custScaleY="82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1B892-E6AC-4B17-9827-A3F8E7CC5561}" type="pres">
      <dgm:prSet presAssocID="{C9213C96-AC36-4662-BD34-32C43B3012A7}" presName="aSpace2" presStyleCnt="0"/>
      <dgm:spPr/>
    </dgm:pt>
    <dgm:pt modelId="{9D16F74F-1A31-40C9-AA92-FC7B6E5FF4D9}" type="pres">
      <dgm:prSet presAssocID="{067A6E02-0FBD-45E1-A02B-8C186A262DF6}" presName="childNode" presStyleLbl="node1" presStyleIdx="5" presStyleCnt="18" custScaleY="274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B939C-D897-4B68-A5CC-BBEEF5696021}" type="pres">
      <dgm:prSet presAssocID="{557DFFCF-5A78-4A6B-B5B3-2DAEB4C665B3}" presName="aSpace" presStyleCnt="0"/>
      <dgm:spPr/>
    </dgm:pt>
    <dgm:pt modelId="{045F3088-E192-40D6-B3D8-9110965D68F5}" type="pres">
      <dgm:prSet presAssocID="{1AB266E4-3CD3-4C05-BA5A-A04C186311F0}" presName="compNode" presStyleCnt="0"/>
      <dgm:spPr/>
    </dgm:pt>
    <dgm:pt modelId="{12D1641E-878B-4EA5-A152-7975FCB12D13}" type="pres">
      <dgm:prSet presAssocID="{1AB266E4-3CD3-4C05-BA5A-A04C186311F0}" presName="aNode" presStyleLbl="bgShp" presStyleIdx="2" presStyleCnt="6"/>
      <dgm:spPr/>
      <dgm:t>
        <a:bodyPr/>
        <a:lstStyle/>
        <a:p>
          <a:endParaRPr lang="en-US"/>
        </a:p>
      </dgm:t>
    </dgm:pt>
    <dgm:pt modelId="{55DC3DE5-A109-422E-967E-BFA38A69801A}" type="pres">
      <dgm:prSet presAssocID="{1AB266E4-3CD3-4C05-BA5A-A04C186311F0}" presName="textNode" presStyleLbl="bgShp" presStyleIdx="2" presStyleCnt="6"/>
      <dgm:spPr/>
      <dgm:t>
        <a:bodyPr/>
        <a:lstStyle/>
        <a:p>
          <a:endParaRPr lang="en-US"/>
        </a:p>
      </dgm:t>
    </dgm:pt>
    <dgm:pt modelId="{E35F9EF8-11E0-4F77-BF98-92475FA2AA7C}" type="pres">
      <dgm:prSet presAssocID="{1AB266E4-3CD3-4C05-BA5A-A04C186311F0}" presName="compChildNode" presStyleCnt="0"/>
      <dgm:spPr/>
    </dgm:pt>
    <dgm:pt modelId="{0E9121E4-00F5-4406-A63C-BD0149B3B23B}" type="pres">
      <dgm:prSet presAssocID="{1AB266E4-3CD3-4C05-BA5A-A04C186311F0}" presName="theInnerList" presStyleCnt="0"/>
      <dgm:spPr/>
    </dgm:pt>
    <dgm:pt modelId="{68AAEB08-84AA-44D3-BBB4-62ACFDDC58F3}" type="pres">
      <dgm:prSet presAssocID="{D77E2563-1D07-4E3B-8495-8E86A7884D4E}" presName="childNode" presStyleLbl="node1" presStyleIdx="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C17B8-8A81-44F6-BFDE-8B537285E1A0}" type="pres">
      <dgm:prSet presAssocID="{D77E2563-1D07-4E3B-8495-8E86A7884D4E}" presName="aSpace2" presStyleCnt="0"/>
      <dgm:spPr/>
    </dgm:pt>
    <dgm:pt modelId="{DCC6F6BE-71D5-41B6-8996-2F7AFBD129B8}" type="pres">
      <dgm:prSet presAssocID="{B42F8893-F320-4067-B358-3D05273E084B}" presName="childNode" presStyleLbl="node1" presStyleIdx="7" presStyleCnt="18" custScaleY="82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194EA-DA91-420E-B8BB-706317F1E97E}" type="pres">
      <dgm:prSet presAssocID="{B42F8893-F320-4067-B358-3D05273E084B}" presName="aSpace2" presStyleCnt="0"/>
      <dgm:spPr/>
    </dgm:pt>
    <dgm:pt modelId="{B5601D82-C773-4553-9015-23C8FFD5C264}" type="pres">
      <dgm:prSet presAssocID="{6BCDAC3F-25EC-4559-A4FC-AA4E76E25F8A}" presName="childNode" presStyleLbl="node1" presStyleIdx="8" presStyleCnt="18" custScaleY="274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E9761-2B35-4714-B8BE-E7DBECD5E1DF}" type="pres">
      <dgm:prSet presAssocID="{1AB266E4-3CD3-4C05-BA5A-A04C186311F0}" presName="aSpace" presStyleCnt="0"/>
      <dgm:spPr/>
    </dgm:pt>
    <dgm:pt modelId="{8B5FAE50-C054-43F4-B3A5-15ECF0320EC3}" type="pres">
      <dgm:prSet presAssocID="{696ECE02-C8E4-4B2B-B175-D2E2331275A5}" presName="compNode" presStyleCnt="0"/>
      <dgm:spPr/>
    </dgm:pt>
    <dgm:pt modelId="{BEF82DBC-3455-44B7-A291-3F63480AF1ED}" type="pres">
      <dgm:prSet presAssocID="{696ECE02-C8E4-4B2B-B175-D2E2331275A5}" presName="aNode" presStyleLbl="bgShp" presStyleIdx="3" presStyleCnt="6"/>
      <dgm:spPr/>
      <dgm:t>
        <a:bodyPr/>
        <a:lstStyle/>
        <a:p>
          <a:endParaRPr lang="en-US"/>
        </a:p>
      </dgm:t>
    </dgm:pt>
    <dgm:pt modelId="{1541FF03-BDB7-4AAF-850D-6B2AA0B219F8}" type="pres">
      <dgm:prSet presAssocID="{696ECE02-C8E4-4B2B-B175-D2E2331275A5}" presName="textNode" presStyleLbl="bgShp" presStyleIdx="3" presStyleCnt="6"/>
      <dgm:spPr/>
      <dgm:t>
        <a:bodyPr/>
        <a:lstStyle/>
        <a:p>
          <a:endParaRPr lang="en-US"/>
        </a:p>
      </dgm:t>
    </dgm:pt>
    <dgm:pt modelId="{E8C2F8EE-82FC-4069-83EF-ABB76A74FC0B}" type="pres">
      <dgm:prSet presAssocID="{696ECE02-C8E4-4B2B-B175-D2E2331275A5}" presName="compChildNode" presStyleCnt="0"/>
      <dgm:spPr/>
    </dgm:pt>
    <dgm:pt modelId="{FC3A2379-1B28-491B-B315-86C97BDDEF44}" type="pres">
      <dgm:prSet presAssocID="{696ECE02-C8E4-4B2B-B175-D2E2331275A5}" presName="theInnerList" presStyleCnt="0"/>
      <dgm:spPr/>
    </dgm:pt>
    <dgm:pt modelId="{63163178-59F3-48FB-8755-0DF8FEE5A7CB}" type="pres">
      <dgm:prSet presAssocID="{3B88B968-4FB8-4955-B79E-7BC8673F7826}" presName="childNode" presStyleLbl="node1" presStyleIdx="9" presStyleCnt="18" custScaleY="1043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690ACA-2605-4D0D-84D4-9D6F3F708634}" type="pres">
      <dgm:prSet presAssocID="{3B88B968-4FB8-4955-B79E-7BC8673F7826}" presName="aSpace2" presStyleCnt="0"/>
      <dgm:spPr/>
    </dgm:pt>
    <dgm:pt modelId="{50714628-604C-4142-BB83-2156B050B4D0}" type="pres">
      <dgm:prSet presAssocID="{CFA7517A-9039-4459-B6C2-7B1E0F7633CD}" presName="childNode" presStyleLbl="node1" presStyleIdx="10" presStyleCnt="18" custScaleY="84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4C88F-34D4-44B1-811C-2DA57A9C304A}" type="pres">
      <dgm:prSet presAssocID="{CFA7517A-9039-4459-B6C2-7B1E0F7633CD}" presName="aSpace2" presStyleCnt="0"/>
      <dgm:spPr/>
    </dgm:pt>
    <dgm:pt modelId="{6BA6D2EA-E694-4FEE-A179-26BBF38FF1DB}" type="pres">
      <dgm:prSet presAssocID="{50CEDE5C-0E5B-4BE0-A6AB-84CE2A44F670}" presName="childNode" presStyleLbl="node1" presStyleIdx="11" presStyleCnt="18" custScaleY="295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5B0BB-92CA-49C9-B2F0-0AAE0B6100E2}" type="pres">
      <dgm:prSet presAssocID="{696ECE02-C8E4-4B2B-B175-D2E2331275A5}" presName="aSpace" presStyleCnt="0"/>
      <dgm:spPr/>
    </dgm:pt>
    <dgm:pt modelId="{1FB88DA3-7BA6-498C-8242-7D1CB5F9C1DB}" type="pres">
      <dgm:prSet presAssocID="{36FD7A65-EDF4-47BB-A3A6-D58BD9274769}" presName="compNode" presStyleCnt="0"/>
      <dgm:spPr/>
    </dgm:pt>
    <dgm:pt modelId="{CB6BE0AC-7D51-4034-88BB-CEE631BC6775}" type="pres">
      <dgm:prSet presAssocID="{36FD7A65-EDF4-47BB-A3A6-D58BD9274769}" presName="aNode" presStyleLbl="bgShp" presStyleIdx="4" presStyleCnt="6"/>
      <dgm:spPr/>
      <dgm:t>
        <a:bodyPr/>
        <a:lstStyle/>
        <a:p>
          <a:endParaRPr lang="en-US"/>
        </a:p>
      </dgm:t>
    </dgm:pt>
    <dgm:pt modelId="{1409A9DF-C28C-4D93-AAC8-A4C2211EC8DB}" type="pres">
      <dgm:prSet presAssocID="{36FD7A65-EDF4-47BB-A3A6-D58BD9274769}" presName="textNode" presStyleLbl="bgShp" presStyleIdx="4" presStyleCnt="6"/>
      <dgm:spPr/>
      <dgm:t>
        <a:bodyPr/>
        <a:lstStyle/>
        <a:p>
          <a:endParaRPr lang="en-US"/>
        </a:p>
      </dgm:t>
    </dgm:pt>
    <dgm:pt modelId="{482A51BB-4960-4D06-A75B-19098BB90057}" type="pres">
      <dgm:prSet presAssocID="{36FD7A65-EDF4-47BB-A3A6-D58BD9274769}" presName="compChildNode" presStyleCnt="0"/>
      <dgm:spPr/>
    </dgm:pt>
    <dgm:pt modelId="{AE47D8BC-EB12-4AA0-A8E3-BCDB9EFE0AEA}" type="pres">
      <dgm:prSet presAssocID="{36FD7A65-EDF4-47BB-A3A6-D58BD9274769}" presName="theInnerList" presStyleCnt="0"/>
      <dgm:spPr/>
    </dgm:pt>
    <dgm:pt modelId="{6424541C-7D85-4FCA-BF62-DB3D899027DD}" type="pres">
      <dgm:prSet presAssocID="{9F9DDCA0-9ECB-463F-85DB-5CC0B7563993}" presName="childNode" presStyleLbl="node1" presStyleIdx="12" presStyleCnt="18" custScaleY="1207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3A443E-A68D-4891-A5FE-91DA0C23D8BF}" type="pres">
      <dgm:prSet presAssocID="{9F9DDCA0-9ECB-463F-85DB-5CC0B7563993}" presName="aSpace2" presStyleCnt="0"/>
      <dgm:spPr/>
    </dgm:pt>
    <dgm:pt modelId="{E1931C05-2F8E-4F5D-A058-77528689769B}" type="pres">
      <dgm:prSet presAssocID="{0F087D5C-CEBF-49AD-BB87-6D5CE92A41A3}" presName="childNode" presStyleLbl="node1" presStyleIdx="13" presStyleCnt="18" custScaleY="94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79229-0F5E-44D7-96A3-932B5895D30C}" type="pres">
      <dgm:prSet presAssocID="{0F087D5C-CEBF-49AD-BB87-6D5CE92A41A3}" presName="aSpace2" presStyleCnt="0"/>
      <dgm:spPr/>
    </dgm:pt>
    <dgm:pt modelId="{BA830D8F-2744-499B-9B57-A14F630D6EBC}" type="pres">
      <dgm:prSet presAssocID="{6799ACBD-65D9-4159-A171-DD8529652064}" presName="childNode" presStyleLbl="node1" presStyleIdx="14" presStyleCnt="18" custScaleY="35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C0147-88CA-4FA7-A116-0C9589945C4A}" type="pres">
      <dgm:prSet presAssocID="{36FD7A65-EDF4-47BB-A3A6-D58BD9274769}" presName="aSpace" presStyleCnt="0"/>
      <dgm:spPr/>
    </dgm:pt>
    <dgm:pt modelId="{8C1150D4-D756-4D77-B78A-50BC39044140}" type="pres">
      <dgm:prSet presAssocID="{DF421D49-6530-4002-ADD3-EBF15DB457F4}" presName="compNode" presStyleCnt="0"/>
      <dgm:spPr/>
    </dgm:pt>
    <dgm:pt modelId="{C4DFB17C-6F96-44EE-95C3-98719175445D}" type="pres">
      <dgm:prSet presAssocID="{DF421D49-6530-4002-ADD3-EBF15DB457F4}" presName="aNode" presStyleLbl="bgShp" presStyleIdx="5" presStyleCnt="6"/>
      <dgm:spPr/>
      <dgm:t>
        <a:bodyPr/>
        <a:lstStyle/>
        <a:p>
          <a:endParaRPr lang="en-US"/>
        </a:p>
      </dgm:t>
    </dgm:pt>
    <dgm:pt modelId="{FDC6F10A-023D-40CF-9964-EBE5F3A45DA3}" type="pres">
      <dgm:prSet presAssocID="{DF421D49-6530-4002-ADD3-EBF15DB457F4}" presName="textNode" presStyleLbl="bgShp" presStyleIdx="5" presStyleCnt="6"/>
      <dgm:spPr/>
      <dgm:t>
        <a:bodyPr/>
        <a:lstStyle/>
        <a:p>
          <a:endParaRPr lang="en-US"/>
        </a:p>
      </dgm:t>
    </dgm:pt>
    <dgm:pt modelId="{7458CAEE-7E73-41E1-B805-BE394EDD30F6}" type="pres">
      <dgm:prSet presAssocID="{DF421D49-6530-4002-ADD3-EBF15DB457F4}" presName="compChildNode" presStyleCnt="0"/>
      <dgm:spPr/>
    </dgm:pt>
    <dgm:pt modelId="{866665A5-75A0-4006-A3C1-8B7E86A15EA0}" type="pres">
      <dgm:prSet presAssocID="{DF421D49-6530-4002-ADD3-EBF15DB457F4}" presName="theInnerList" presStyleCnt="0"/>
      <dgm:spPr/>
    </dgm:pt>
    <dgm:pt modelId="{14E88268-04F5-415D-80B9-539E249215EB}" type="pres">
      <dgm:prSet presAssocID="{A26EBB3D-2767-4310-962F-75E86B42435A}" presName="childNode" presStyleLbl="node1" presStyleIdx="15" presStyleCnt="18" custScaleY="109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D215B3-BC7C-4882-B95E-2EEF14F4D5FE}" type="pres">
      <dgm:prSet presAssocID="{A26EBB3D-2767-4310-962F-75E86B42435A}" presName="aSpace2" presStyleCnt="0"/>
      <dgm:spPr/>
    </dgm:pt>
    <dgm:pt modelId="{9C512194-6FCF-4453-B95A-AA6829946DBB}" type="pres">
      <dgm:prSet presAssocID="{84CA48CB-1672-4591-9FBC-31F564068F43}" presName="childNode" presStyleLbl="node1" presStyleIdx="16" presStyleCnt="18" custScaleY="886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A129F7-EBA3-443C-BC69-744E407810B3}" type="pres">
      <dgm:prSet presAssocID="{84CA48CB-1672-4591-9FBC-31F564068F43}" presName="aSpace2" presStyleCnt="0"/>
      <dgm:spPr/>
    </dgm:pt>
    <dgm:pt modelId="{A7D2C5BA-6BFE-47E7-99A5-13345497EE3D}" type="pres">
      <dgm:prSet presAssocID="{F2057D62-C0C4-421C-B499-36BB983AB6FF}" presName="childNode" presStyleLbl="node1" presStyleIdx="17" presStyleCnt="18" custScaleY="30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4B3B2E-EAD1-409A-A75F-3E655FDF4D4C}" srcId="{36FD7A65-EDF4-47BB-A3A6-D58BD9274769}" destId="{0F087D5C-CEBF-49AD-BB87-6D5CE92A41A3}" srcOrd="1" destOrd="0" parTransId="{9F0AB755-930B-42E1-90E5-9641B0BD63E8}" sibTransId="{EAA417D9-1515-49E4-857F-6F6F6CAF2F47}"/>
    <dgm:cxn modelId="{E0E6A8A7-52AE-4200-99B5-1D8761507080}" type="presOf" srcId="{696ECE02-C8E4-4B2B-B175-D2E2331275A5}" destId="{BEF82DBC-3455-44B7-A291-3F63480AF1ED}" srcOrd="0" destOrd="0" presId="urn:microsoft.com/office/officeart/2005/8/layout/lProcess2"/>
    <dgm:cxn modelId="{C5387817-03F5-4C70-9846-5507433A105C}" srcId="{DF421D49-6530-4002-ADD3-EBF15DB457F4}" destId="{F2057D62-C0C4-421C-B499-36BB983AB6FF}" srcOrd="2" destOrd="0" parTransId="{9C6E1D41-15C9-45E6-BC2E-23AE795148BA}" sibTransId="{5B9CFF35-3DCD-4037-8B90-C89B857043E0}"/>
    <dgm:cxn modelId="{D7DC6AE1-8175-440A-8086-8F373626CCA8}" type="presOf" srcId="{1AB266E4-3CD3-4C05-BA5A-A04C186311F0}" destId="{12D1641E-878B-4EA5-A152-7975FCB12D13}" srcOrd="0" destOrd="0" presId="urn:microsoft.com/office/officeart/2005/8/layout/lProcess2"/>
    <dgm:cxn modelId="{EEBDCA2F-BC43-4FB3-A1B1-A4239E3201D8}" type="presOf" srcId="{BA36B130-19DD-4E61-AE45-B0E271E78598}" destId="{123DA27A-668F-4EFA-91BC-58B75D44C733}" srcOrd="0" destOrd="0" presId="urn:microsoft.com/office/officeart/2005/8/layout/lProcess2"/>
    <dgm:cxn modelId="{583E82A2-DD12-4C8E-8B18-733C84D504A2}" srcId="{5CA988DC-4D82-497F-966A-6A1714B138CD}" destId="{888F4ED4-5378-45AA-9258-91CD682D8A6C}" srcOrd="1" destOrd="0" parTransId="{226ABE50-1FEA-4BE1-95DA-228F3741395E}" sibTransId="{1F4C8505-E370-4896-AB19-BAD6A94AEA65}"/>
    <dgm:cxn modelId="{0FA32027-A860-45B1-9B3B-49BAB25A021D}" type="presOf" srcId="{DF421D49-6530-4002-ADD3-EBF15DB457F4}" destId="{C4DFB17C-6F96-44EE-95C3-98719175445D}" srcOrd="0" destOrd="0" presId="urn:microsoft.com/office/officeart/2005/8/layout/lProcess2"/>
    <dgm:cxn modelId="{125AB561-210D-4772-9B00-0D4D9AECB9BC}" srcId="{5CA988DC-4D82-497F-966A-6A1714B138CD}" destId="{1DDF462D-9595-4BCD-949C-F60C0D4D08AA}" srcOrd="0" destOrd="0" parTransId="{A704E472-0C20-4FF6-BD83-AE48AC6BCE23}" sibTransId="{82E000DD-A8B1-451C-BEE9-502683280D9B}"/>
    <dgm:cxn modelId="{AC38E7F5-0CF1-46D0-B706-348B183246EE}" type="presOf" srcId="{0F087D5C-CEBF-49AD-BB87-6D5CE92A41A3}" destId="{E1931C05-2F8E-4F5D-A058-77528689769B}" srcOrd="0" destOrd="0" presId="urn:microsoft.com/office/officeart/2005/8/layout/lProcess2"/>
    <dgm:cxn modelId="{E1A4A51A-F72A-4862-A26F-ED0734BC7786}" type="presOf" srcId="{3B88B968-4FB8-4955-B79E-7BC8673F7826}" destId="{63163178-59F3-48FB-8755-0DF8FEE5A7CB}" srcOrd="0" destOrd="0" presId="urn:microsoft.com/office/officeart/2005/8/layout/lProcess2"/>
    <dgm:cxn modelId="{F7795598-5CA4-4F03-B1BE-0C007CEF8E96}" srcId="{CF360922-1617-4FAB-B3F6-F427BBDC847A}" destId="{36FD7A65-EDF4-47BB-A3A6-D58BD9274769}" srcOrd="4" destOrd="0" parTransId="{F0366D3E-580A-4840-A7D2-F8261BC864CD}" sibTransId="{676390AF-66A7-49D0-B478-CD175CF82722}"/>
    <dgm:cxn modelId="{BD236B64-4A04-443C-AE1F-B9AFD1A45BCC}" type="presOf" srcId="{1AB266E4-3CD3-4C05-BA5A-A04C186311F0}" destId="{55DC3DE5-A109-422E-967E-BFA38A69801A}" srcOrd="1" destOrd="0" presId="urn:microsoft.com/office/officeart/2005/8/layout/lProcess2"/>
    <dgm:cxn modelId="{3491D836-3E5F-45DE-BBD7-32E06FA61F83}" type="presOf" srcId="{CFA7517A-9039-4459-B6C2-7B1E0F7633CD}" destId="{50714628-604C-4142-BB83-2156B050B4D0}" srcOrd="0" destOrd="0" presId="urn:microsoft.com/office/officeart/2005/8/layout/lProcess2"/>
    <dgm:cxn modelId="{29EC957A-630D-4E08-B133-F33AD731B6A1}" srcId="{1AB266E4-3CD3-4C05-BA5A-A04C186311F0}" destId="{D77E2563-1D07-4E3B-8495-8E86A7884D4E}" srcOrd="0" destOrd="0" parTransId="{4C50A872-2BF1-49C8-903E-F1BE24BCD855}" sibTransId="{B474AC79-1735-432A-AF57-6558074A94B9}"/>
    <dgm:cxn modelId="{A603BDAB-7D65-48B9-A6A4-CE98E3A1354A}" type="presOf" srcId="{1DDF462D-9595-4BCD-949C-F60C0D4D08AA}" destId="{9826F638-26D8-4568-93CE-05B25CE8E693}" srcOrd="0" destOrd="0" presId="urn:microsoft.com/office/officeart/2005/8/layout/lProcess2"/>
    <dgm:cxn modelId="{F5352B5A-0792-42F5-849E-AFF848A9D617}" type="presOf" srcId="{A26EBB3D-2767-4310-962F-75E86B42435A}" destId="{14E88268-04F5-415D-80B9-539E249215EB}" srcOrd="0" destOrd="0" presId="urn:microsoft.com/office/officeart/2005/8/layout/lProcess2"/>
    <dgm:cxn modelId="{117B8260-68C8-41B9-ADF5-813EB59A1831}" srcId="{DF421D49-6530-4002-ADD3-EBF15DB457F4}" destId="{84CA48CB-1672-4591-9FBC-31F564068F43}" srcOrd="1" destOrd="0" parTransId="{148D7E97-9CF3-4C10-89F8-21971D9DD849}" sibTransId="{5FB1C3C6-149A-41A9-8386-B5E37F2F45A0}"/>
    <dgm:cxn modelId="{03166524-3658-4597-B4D9-4905CCA85A45}" type="presOf" srcId="{888F4ED4-5378-45AA-9258-91CD682D8A6C}" destId="{0E9E14AF-AB89-4AF2-ADD0-876EC263C358}" srcOrd="0" destOrd="0" presId="urn:microsoft.com/office/officeart/2005/8/layout/lProcess2"/>
    <dgm:cxn modelId="{D0087CDA-D85E-4C4E-B30E-A4E6C5B7FFEE}" srcId="{5CA988DC-4D82-497F-966A-6A1714B138CD}" destId="{547ACC09-19FF-4E29-9EBE-970759316A92}" srcOrd="2" destOrd="0" parTransId="{C6B7E486-90D6-4B8C-A2E5-F8015D37BE6A}" sibTransId="{3888F0EE-7849-4CB5-B031-D68FD32E9B14}"/>
    <dgm:cxn modelId="{3F1FBDBB-5222-4B64-A028-0A5EE172B90C}" type="presOf" srcId="{C9213C96-AC36-4662-BD34-32C43B3012A7}" destId="{827022EB-9604-41AD-B0D0-666C2EA54867}" srcOrd="0" destOrd="0" presId="urn:microsoft.com/office/officeart/2005/8/layout/lProcess2"/>
    <dgm:cxn modelId="{4F9E4A70-BCE6-492C-8133-A04EE15B7363}" type="presOf" srcId="{557DFFCF-5A78-4A6B-B5B3-2DAEB4C665B3}" destId="{2E682BBD-E5B3-45BC-9F0E-847984417DBF}" srcOrd="1" destOrd="0" presId="urn:microsoft.com/office/officeart/2005/8/layout/lProcess2"/>
    <dgm:cxn modelId="{BDA53195-C586-4F93-9050-244394D0A9DF}" srcId="{CF360922-1617-4FAB-B3F6-F427BBDC847A}" destId="{DF421D49-6530-4002-ADD3-EBF15DB457F4}" srcOrd="5" destOrd="0" parTransId="{3EEABCCD-1922-4B2A-9AE1-074D5D0AC45F}" sibTransId="{7A3B557B-CDBD-4618-BB4E-6A2728B3BA30}"/>
    <dgm:cxn modelId="{C3176E6C-5F93-4591-907D-5A6B9AD87CDD}" srcId="{36FD7A65-EDF4-47BB-A3A6-D58BD9274769}" destId="{9F9DDCA0-9ECB-463F-85DB-5CC0B7563993}" srcOrd="0" destOrd="0" parTransId="{A1C44809-1755-4574-BCFC-F98AEE0301D3}" sibTransId="{0D876040-7577-4266-8212-EADEFC02CFD8}"/>
    <dgm:cxn modelId="{C2657935-397F-4684-8F2B-B68A8F47541E}" type="presOf" srcId="{9F9DDCA0-9ECB-463F-85DB-5CC0B7563993}" destId="{6424541C-7D85-4FCA-BF62-DB3D899027DD}" srcOrd="0" destOrd="0" presId="urn:microsoft.com/office/officeart/2005/8/layout/lProcess2"/>
    <dgm:cxn modelId="{7E7A150B-1D47-4D28-860E-46722D4F654E}" srcId="{557DFFCF-5A78-4A6B-B5B3-2DAEB4C665B3}" destId="{C9213C96-AC36-4662-BD34-32C43B3012A7}" srcOrd="1" destOrd="0" parTransId="{35E8EF06-9399-4D33-9BC8-51A527D84921}" sibTransId="{26B525D6-1F5F-4C3A-B257-011686CB00B7}"/>
    <dgm:cxn modelId="{4FB46462-CC08-4C66-9C93-288789A39EF1}" type="presOf" srcId="{547ACC09-19FF-4E29-9EBE-970759316A92}" destId="{053DD940-7D37-4935-9B53-9A11A468D105}" srcOrd="0" destOrd="0" presId="urn:microsoft.com/office/officeart/2005/8/layout/lProcess2"/>
    <dgm:cxn modelId="{317BAA36-5FB7-4739-BDBD-D0931E68ADD7}" srcId="{CF360922-1617-4FAB-B3F6-F427BBDC847A}" destId="{1AB266E4-3CD3-4C05-BA5A-A04C186311F0}" srcOrd="2" destOrd="0" parTransId="{D927BEAE-B2C3-43D0-8618-7D4BA44636B8}" sibTransId="{4061E0CE-5C54-4E24-80B0-DF3E6638AD32}"/>
    <dgm:cxn modelId="{A629647B-89DF-4785-9013-5C2DDE814C85}" type="presOf" srcId="{557DFFCF-5A78-4A6B-B5B3-2DAEB4C665B3}" destId="{CD5A2A5F-8D05-4D47-A663-9B4673F2B59B}" srcOrd="0" destOrd="0" presId="urn:microsoft.com/office/officeart/2005/8/layout/lProcess2"/>
    <dgm:cxn modelId="{55D7B6EB-6F24-4FEB-B985-C3E3EB0B1FD0}" type="presOf" srcId="{84CA48CB-1672-4591-9FBC-31F564068F43}" destId="{9C512194-6FCF-4453-B95A-AA6829946DBB}" srcOrd="0" destOrd="0" presId="urn:microsoft.com/office/officeart/2005/8/layout/lProcess2"/>
    <dgm:cxn modelId="{0F5FF3E7-04C2-4594-A867-C819D777045B}" type="presOf" srcId="{DF421D49-6530-4002-ADD3-EBF15DB457F4}" destId="{FDC6F10A-023D-40CF-9964-EBE5F3A45DA3}" srcOrd="1" destOrd="0" presId="urn:microsoft.com/office/officeart/2005/8/layout/lProcess2"/>
    <dgm:cxn modelId="{26E0667D-6597-428E-89F3-4A81FD9B622C}" type="presOf" srcId="{6BCDAC3F-25EC-4559-A4FC-AA4E76E25F8A}" destId="{B5601D82-C773-4553-9015-23C8FFD5C264}" srcOrd="0" destOrd="0" presId="urn:microsoft.com/office/officeart/2005/8/layout/lProcess2"/>
    <dgm:cxn modelId="{96655B5E-421D-4275-BD08-EB236931153F}" type="presOf" srcId="{067A6E02-0FBD-45E1-A02B-8C186A262DF6}" destId="{9D16F74F-1A31-40C9-AA92-FC7B6E5FF4D9}" srcOrd="0" destOrd="0" presId="urn:microsoft.com/office/officeart/2005/8/layout/lProcess2"/>
    <dgm:cxn modelId="{FCECDBD5-89CD-4181-AFB3-67229C50F6C4}" srcId="{CF360922-1617-4FAB-B3F6-F427BBDC847A}" destId="{5CA988DC-4D82-497F-966A-6A1714B138CD}" srcOrd="0" destOrd="0" parTransId="{D53C55FB-6991-46F1-977D-92BDA93F6815}" sibTransId="{8B00C54C-840C-486F-976A-EA904C66B782}"/>
    <dgm:cxn modelId="{BAD0C8F1-D8AF-4E86-81A6-B5228F813785}" type="presOf" srcId="{5CA988DC-4D82-497F-966A-6A1714B138CD}" destId="{44556D70-D8FC-46B5-BA5C-83C70FEEF05B}" srcOrd="1" destOrd="0" presId="urn:microsoft.com/office/officeart/2005/8/layout/lProcess2"/>
    <dgm:cxn modelId="{0BBA92B6-2268-4F26-BE88-330FD325950E}" type="presOf" srcId="{B42F8893-F320-4067-B358-3D05273E084B}" destId="{DCC6F6BE-71D5-41B6-8996-2F7AFBD129B8}" srcOrd="0" destOrd="0" presId="urn:microsoft.com/office/officeart/2005/8/layout/lProcess2"/>
    <dgm:cxn modelId="{93C5FCA9-883B-4994-A099-DFA8191C1F65}" srcId="{557DFFCF-5A78-4A6B-B5B3-2DAEB4C665B3}" destId="{067A6E02-0FBD-45E1-A02B-8C186A262DF6}" srcOrd="2" destOrd="0" parTransId="{306E0780-37B6-44A2-B936-E91B7F8D2602}" sibTransId="{6480D672-94C3-4D59-8856-E90F9A66C76A}"/>
    <dgm:cxn modelId="{39415C9B-25B4-44B0-8F36-EB7A96818147}" type="presOf" srcId="{36FD7A65-EDF4-47BB-A3A6-D58BD9274769}" destId="{CB6BE0AC-7D51-4034-88BB-CEE631BC6775}" srcOrd="0" destOrd="0" presId="urn:microsoft.com/office/officeart/2005/8/layout/lProcess2"/>
    <dgm:cxn modelId="{8E60D3C2-9F2D-42DC-B4D3-47F0CE867B43}" type="presOf" srcId="{5CA988DC-4D82-497F-966A-6A1714B138CD}" destId="{BEA0402E-9E0B-4880-929E-D9C6D9189859}" srcOrd="0" destOrd="0" presId="urn:microsoft.com/office/officeart/2005/8/layout/lProcess2"/>
    <dgm:cxn modelId="{DFFF9240-84AF-4B92-8370-1234E5044669}" type="presOf" srcId="{F2057D62-C0C4-421C-B499-36BB983AB6FF}" destId="{A7D2C5BA-6BFE-47E7-99A5-13345497EE3D}" srcOrd="0" destOrd="0" presId="urn:microsoft.com/office/officeart/2005/8/layout/lProcess2"/>
    <dgm:cxn modelId="{7A47A3CB-6F45-4F01-BA01-9507012BE14D}" type="presOf" srcId="{50CEDE5C-0E5B-4BE0-A6AB-84CE2A44F670}" destId="{6BA6D2EA-E694-4FEE-A179-26BBF38FF1DB}" srcOrd="0" destOrd="0" presId="urn:microsoft.com/office/officeart/2005/8/layout/lProcess2"/>
    <dgm:cxn modelId="{830EFBC2-BC39-4B3E-A682-8154A9158548}" type="presOf" srcId="{CF360922-1617-4FAB-B3F6-F427BBDC847A}" destId="{6992FF70-4594-4D29-9E5C-46492BE55B11}" srcOrd="0" destOrd="0" presId="urn:microsoft.com/office/officeart/2005/8/layout/lProcess2"/>
    <dgm:cxn modelId="{E017AA2D-8ED3-42C7-9D2F-BB66BE937AA4}" srcId="{CF360922-1617-4FAB-B3F6-F427BBDC847A}" destId="{696ECE02-C8E4-4B2B-B175-D2E2331275A5}" srcOrd="3" destOrd="0" parTransId="{2710A6ED-8F34-4240-89F5-5BB12EDB62AE}" sibTransId="{D3A43287-F674-4B3D-9C6B-95B598EECF2E}"/>
    <dgm:cxn modelId="{CBB748C4-98EF-4309-88D2-FE44E4670945}" srcId="{DF421D49-6530-4002-ADD3-EBF15DB457F4}" destId="{A26EBB3D-2767-4310-962F-75E86B42435A}" srcOrd="0" destOrd="0" parTransId="{7CEECD57-8AA2-4542-915E-3FAD7369A660}" sibTransId="{659B0C42-0538-4D8E-9816-A3D86A0B65F6}"/>
    <dgm:cxn modelId="{769319C6-6A1A-41D4-AAAC-E7BADB5C50BD}" srcId="{696ECE02-C8E4-4B2B-B175-D2E2331275A5}" destId="{CFA7517A-9039-4459-B6C2-7B1E0F7633CD}" srcOrd="1" destOrd="0" parTransId="{243D4E11-A72F-4CF0-9948-B426928CFA04}" sibTransId="{53619B8B-72F4-4CB8-B678-6F043A51269E}"/>
    <dgm:cxn modelId="{19DE1A75-B0FE-4252-AC25-FCCDAB309085}" srcId="{1AB266E4-3CD3-4C05-BA5A-A04C186311F0}" destId="{6BCDAC3F-25EC-4559-A4FC-AA4E76E25F8A}" srcOrd="2" destOrd="0" parTransId="{1183657D-1B0F-4D63-9356-87E295E7A402}" sibTransId="{D13AB1B6-930D-49F7-A42A-11C3D77A562C}"/>
    <dgm:cxn modelId="{42ABFFD1-747C-40D6-8220-7964966146FD}" type="presOf" srcId="{696ECE02-C8E4-4B2B-B175-D2E2331275A5}" destId="{1541FF03-BDB7-4AAF-850D-6B2AA0B219F8}" srcOrd="1" destOrd="0" presId="urn:microsoft.com/office/officeart/2005/8/layout/lProcess2"/>
    <dgm:cxn modelId="{7948D69C-910D-4DA0-BF24-E6F2196E861C}" srcId="{CF360922-1617-4FAB-B3F6-F427BBDC847A}" destId="{557DFFCF-5A78-4A6B-B5B3-2DAEB4C665B3}" srcOrd="1" destOrd="0" parTransId="{F1474EE8-E207-44FD-A539-CBDF10D0D679}" sibTransId="{75341193-AFBB-4295-B1F2-5238B167A9E4}"/>
    <dgm:cxn modelId="{EEDA2ED9-6284-4C2B-9769-8CD8E7E8DCF2}" type="presOf" srcId="{D77E2563-1D07-4E3B-8495-8E86A7884D4E}" destId="{68AAEB08-84AA-44D3-BBB4-62ACFDDC58F3}" srcOrd="0" destOrd="0" presId="urn:microsoft.com/office/officeart/2005/8/layout/lProcess2"/>
    <dgm:cxn modelId="{A4701203-66A9-467B-9043-BF4F4CF1B251}" srcId="{696ECE02-C8E4-4B2B-B175-D2E2331275A5}" destId="{3B88B968-4FB8-4955-B79E-7BC8673F7826}" srcOrd="0" destOrd="0" parTransId="{829F9FCE-2F4E-4BC0-99CF-B8953FB57C28}" sibTransId="{8F1A8FA3-A35B-473F-80FF-09D7FBA6CD8E}"/>
    <dgm:cxn modelId="{F8EB1C53-8BA3-4EE7-86CA-2CCD215EB490}" type="presOf" srcId="{36FD7A65-EDF4-47BB-A3A6-D58BD9274769}" destId="{1409A9DF-C28C-4D93-AAC8-A4C2211EC8DB}" srcOrd="1" destOrd="0" presId="urn:microsoft.com/office/officeart/2005/8/layout/lProcess2"/>
    <dgm:cxn modelId="{528203E3-F9E2-4302-AACA-EEC8C873EAEF}" srcId="{36FD7A65-EDF4-47BB-A3A6-D58BD9274769}" destId="{6799ACBD-65D9-4159-A171-DD8529652064}" srcOrd="2" destOrd="0" parTransId="{EA4F36CE-6C86-4D78-B4B3-BFBD146A4981}" sibTransId="{E9912BCE-BCC0-482E-9FFA-37026436860F}"/>
    <dgm:cxn modelId="{650BCD0E-996F-471F-ABEC-441BF7EDD1A6}" srcId="{557DFFCF-5A78-4A6B-B5B3-2DAEB4C665B3}" destId="{BA36B130-19DD-4E61-AE45-B0E271E78598}" srcOrd="0" destOrd="0" parTransId="{4A701468-2241-4EE6-81C8-1E3D571FF97C}" sibTransId="{B038016A-EE55-4F00-B668-62211B8E96C7}"/>
    <dgm:cxn modelId="{B3123AF5-01D5-4DFA-B0FF-E5190B76602C}" srcId="{1AB266E4-3CD3-4C05-BA5A-A04C186311F0}" destId="{B42F8893-F320-4067-B358-3D05273E084B}" srcOrd="1" destOrd="0" parTransId="{EEB6A924-34A4-4686-A5B5-D4B3152FC72B}" sibTransId="{A2EA5368-C4B5-49F1-B3AA-EF6DEFE8D926}"/>
    <dgm:cxn modelId="{1CED7125-D5CB-4621-BB9D-2DE51E37181B}" type="presOf" srcId="{6799ACBD-65D9-4159-A171-DD8529652064}" destId="{BA830D8F-2744-499B-9B57-A14F630D6EBC}" srcOrd="0" destOrd="0" presId="urn:microsoft.com/office/officeart/2005/8/layout/lProcess2"/>
    <dgm:cxn modelId="{F415710E-F87E-47B0-9076-6184CEBA64AC}" srcId="{696ECE02-C8E4-4B2B-B175-D2E2331275A5}" destId="{50CEDE5C-0E5B-4BE0-A6AB-84CE2A44F670}" srcOrd="2" destOrd="0" parTransId="{29EDA48A-8DFF-4DB4-A481-B81C38BC872B}" sibTransId="{3FAEB342-A6BE-46E7-A0C9-55BF777E733C}"/>
    <dgm:cxn modelId="{1831554B-5293-45FF-BD0E-390788B429CE}" type="presParOf" srcId="{6992FF70-4594-4D29-9E5C-46492BE55B11}" destId="{75C7A44E-523C-4847-BC06-A792136CC4D6}" srcOrd="0" destOrd="0" presId="urn:microsoft.com/office/officeart/2005/8/layout/lProcess2"/>
    <dgm:cxn modelId="{FE596FFB-0912-4642-A7AE-4415F68E4955}" type="presParOf" srcId="{75C7A44E-523C-4847-BC06-A792136CC4D6}" destId="{BEA0402E-9E0B-4880-929E-D9C6D9189859}" srcOrd="0" destOrd="0" presId="urn:microsoft.com/office/officeart/2005/8/layout/lProcess2"/>
    <dgm:cxn modelId="{234CA656-0E65-4DBB-931B-C68BF3949C4C}" type="presParOf" srcId="{75C7A44E-523C-4847-BC06-A792136CC4D6}" destId="{44556D70-D8FC-46B5-BA5C-83C70FEEF05B}" srcOrd="1" destOrd="0" presId="urn:microsoft.com/office/officeart/2005/8/layout/lProcess2"/>
    <dgm:cxn modelId="{AB827723-6B38-4ED8-97A9-2FF2C24AD2E2}" type="presParOf" srcId="{75C7A44E-523C-4847-BC06-A792136CC4D6}" destId="{93A46E8C-3B94-4B2C-9D0D-1A1FFD916C77}" srcOrd="2" destOrd="0" presId="urn:microsoft.com/office/officeart/2005/8/layout/lProcess2"/>
    <dgm:cxn modelId="{2B64CF55-435B-4A00-8CED-389C6907EAB5}" type="presParOf" srcId="{93A46E8C-3B94-4B2C-9D0D-1A1FFD916C77}" destId="{4A3AB568-5EDB-43C5-B58D-22140B63D212}" srcOrd="0" destOrd="0" presId="urn:microsoft.com/office/officeart/2005/8/layout/lProcess2"/>
    <dgm:cxn modelId="{BF7E7D29-12F9-4EC8-A938-11F5E748F21A}" type="presParOf" srcId="{4A3AB568-5EDB-43C5-B58D-22140B63D212}" destId="{9826F638-26D8-4568-93CE-05B25CE8E693}" srcOrd="0" destOrd="0" presId="urn:microsoft.com/office/officeart/2005/8/layout/lProcess2"/>
    <dgm:cxn modelId="{59B51D29-0B3B-49F7-A09E-212A83AC8116}" type="presParOf" srcId="{4A3AB568-5EDB-43C5-B58D-22140B63D212}" destId="{879D38C3-86BA-4C3A-98AA-A914D4ED44E6}" srcOrd="1" destOrd="0" presId="urn:microsoft.com/office/officeart/2005/8/layout/lProcess2"/>
    <dgm:cxn modelId="{3641E4BA-E55F-45DC-96EB-34EE51D300A6}" type="presParOf" srcId="{4A3AB568-5EDB-43C5-B58D-22140B63D212}" destId="{0E9E14AF-AB89-4AF2-ADD0-876EC263C358}" srcOrd="2" destOrd="0" presId="urn:microsoft.com/office/officeart/2005/8/layout/lProcess2"/>
    <dgm:cxn modelId="{50241D49-1654-4701-9795-1BAE5F0D12AA}" type="presParOf" srcId="{4A3AB568-5EDB-43C5-B58D-22140B63D212}" destId="{6CE5E3B0-5475-4155-9646-BA64C0362388}" srcOrd="3" destOrd="0" presId="urn:microsoft.com/office/officeart/2005/8/layout/lProcess2"/>
    <dgm:cxn modelId="{2387AE2E-39F4-4008-ACC9-D009D04BF06E}" type="presParOf" srcId="{4A3AB568-5EDB-43C5-B58D-22140B63D212}" destId="{053DD940-7D37-4935-9B53-9A11A468D105}" srcOrd="4" destOrd="0" presId="urn:microsoft.com/office/officeart/2005/8/layout/lProcess2"/>
    <dgm:cxn modelId="{AE5A2A29-06DB-4BD9-8731-E96DC36B95F6}" type="presParOf" srcId="{6992FF70-4594-4D29-9E5C-46492BE55B11}" destId="{3BBD42DC-3125-4FCD-ABE6-3E2A7FB45F9B}" srcOrd="1" destOrd="0" presId="urn:microsoft.com/office/officeart/2005/8/layout/lProcess2"/>
    <dgm:cxn modelId="{6065B5DC-8A75-4C5B-BDD9-C24B5F66302F}" type="presParOf" srcId="{6992FF70-4594-4D29-9E5C-46492BE55B11}" destId="{6C2B81F6-61F0-47D3-B771-4665F8C1A667}" srcOrd="2" destOrd="0" presId="urn:microsoft.com/office/officeart/2005/8/layout/lProcess2"/>
    <dgm:cxn modelId="{CB5873C1-BE79-43D6-87A9-16A538FE08F8}" type="presParOf" srcId="{6C2B81F6-61F0-47D3-B771-4665F8C1A667}" destId="{CD5A2A5F-8D05-4D47-A663-9B4673F2B59B}" srcOrd="0" destOrd="0" presId="urn:microsoft.com/office/officeart/2005/8/layout/lProcess2"/>
    <dgm:cxn modelId="{4D167786-778D-4DE6-A5D3-1649854B6D51}" type="presParOf" srcId="{6C2B81F6-61F0-47D3-B771-4665F8C1A667}" destId="{2E682BBD-E5B3-45BC-9F0E-847984417DBF}" srcOrd="1" destOrd="0" presId="urn:microsoft.com/office/officeart/2005/8/layout/lProcess2"/>
    <dgm:cxn modelId="{42778694-7EBF-41C1-AA18-DA5EA21F64AE}" type="presParOf" srcId="{6C2B81F6-61F0-47D3-B771-4665F8C1A667}" destId="{84828C3D-4724-45DA-BFF9-C5652DB923DB}" srcOrd="2" destOrd="0" presId="urn:microsoft.com/office/officeart/2005/8/layout/lProcess2"/>
    <dgm:cxn modelId="{D53129EA-98F1-4FC4-9434-DF4DA965656E}" type="presParOf" srcId="{84828C3D-4724-45DA-BFF9-C5652DB923DB}" destId="{EC839FEA-3B21-4595-AD19-ABE2D5936770}" srcOrd="0" destOrd="0" presId="urn:microsoft.com/office/officeart/2005/8/layout/lProcess2"/>
    <dgm:cxn modelId="{8F24E638-8646-455B-959D-F518ED97D54F}" type="presParOf" srcId="{EC839FEA-3B21-4595-AD19-ABE2D5936770}" destId="{123DA27A-668F-4EFA-91BC-58B75D44C733}" srcOrd="0" destOrd="0" presId="urn:microsoft.com/office/officeart/2005/8/layout/lProcess2"/>
    <dgm:cxn modelId="{36F73D48-9297-43F6-B795-D0F67597D085}" type="presParOf" srcId="{EC839FEA-3B21-4595-AD19-ABE2D5936770}" destId="{4E9B801C-18E6-428D-9677-58940B152E18}" srcOrd="1" destOrd="0" presId="urn:microsoft.com/office/officeart/2005/8/layout/lProcess2"/>
    <dgm:cxn modelId="{1249E43D-72E7-46ED-9BA7-B1B08EEFB866}" type="presParOf" srcId="{EC839FEA-3B21-4595-AD19-ABE2D5936770}" destId="{827022EB-9604-41AD-B0D0-666C2EA54867}" srcOrd="2" destOrd="0" presId="urn:microsoft.com/office/officeart/2005/8/layout/lProcess2"/>
    <dgm:cxn modelId="{D2388EB7-EAB8-48A5-BCC1-D5B23F9358BE}" type="presParOf" srcId="{EC839FEA-3B21-4595-AD19-ABE2D5936770}" destId="{4E81B892-E6AC-4B17-9827-A3F8E7CC5561}" srcOrd="3" destOrd="0" presId="urn:microsoft.com/office/officeart/2005/8/layout/lProcess2"/>
    <dgm:cxn modelId="{7BE8533A-5183-4BCB-8B65-63A530B81E18}" type="presParOf" srcId="{EC839FEA-3B21-4595-AD19-ABE2D5936770}" destId="{9D16F74F-1A31-40C9-AA92-FC7B6E5FF4D9}" srcOrd="4" destOrd="0" presId="urn:microsoft.com/office/officeart/2005/8/layout/lProcess2"/>
    <dgm:cxn modelId="{5A71FF97-9843-4FDE-BCE2-4BBD78A24EB3}" type="presParOf" srcId="{6992FF70-4594-4D29-9E5C-46492BE55B11}" destId="{B03B939C-D897-4B68-A5CC-BBEEF5696021}" srcOrd="3" destOrd="0" presId="urn:microsoft.com/office/officeart/2005/8/layout/lProcess2"/>
    <dgm:cxn modelId="{A6841D64-D8EA-4ED8-A6F8-AB16AD7E6754}" type="presParOf" srcId="{6992FF70-4594-4D29-9E5C-46492BE55B11}" destId="{045F3088-E192-40D6-B3D8-9110965D68F5}" srcOrd="4" destOrd="0" presId="urn:microsoft.com/office/officeart/2005/8/layout/lProcess2"/>
    <dgm:cxn modelId="{1293656C-EE04-462D-AA98-DD525F169643}" type="presParOf" srcId="{045F3088-E192-40D6-B3D8-9110965D68F5}" destId="{12D1641E-878B-4EA5-A152-7975FCB12D13}" srcOrd="0" destOrd="0" presId="urn:microsoft.com/office/officeart/2005/8/layout/lProcess2"/>
    <dgm:cxn modelId="{5FE1BF36-C4F5-4729-9AE6-2C419A1AD47A}" type="presParOf" srcId="{045F3088-E192-40D6-B3D8-9110965D68F5}" destId="{55DC3DE5-A109-422E-967E-BFA38A69801A}" srcOrd="1" destOrd="0" presId="urn:microsoft.com/office/officeart/2005/8/layout/lProcess2"/>
    <dgm:cxn modelId="{3C01DE29-2C70-4677-A60A-37799319F0E7}" type="presParOf" srcId="{045F3088-E192-40D6-B3D8-9110965D68F5}" destId="{E35F9EF8-11E0-4F77-BF98-92475FA2AA7C}" srcOrd="2" destOrd="0" presId="urn:microsoft.com/office/officeart/2005/8/layout/lProcess2"/>
    <dgm:cxn modelId="{D335B2FC-D922-43B3-A415-CE2B62732D2E}" type="presParOf" srcId="{E35F9EF8-11E0-4F77-BF98-92475FA2AA7C}" destId="{0E9121E4-00F5-4406-A63C-BD0149B3B23B}" srcOrd="0" destOrd="0" presId="urn:microsoft.com/office/officeart/2005/8/layout/lProcess2"/>
    <dgm:cxn modelId="{4A996E5F-729D-4185-A55A-BD4E6E68D6F5}" type="presParOf" srcId="{0E9121E4-00F5-4406-A63C-BD0149B3B23B}" destId="{68AAEB08-84AA-44D3-BBB4-62ACFDDC58F3}" srcOrd="0" destOrd="0" presId="urn:microsoft.com/office/officeart/2005/8/layout/lProcess2"/>
    <dgm:cxn modelId="{53831E2B-4403-4D74-A96B-0281EE21FBF3}" type="presParOf" srcId="{0E9121E4-00F5-4406-A63C-BD0149B3B23B}" destId="{6A7C17B8-8A81-44F6-BFDE-8B537285E1A0}" srcOrd="1" destOrd="0" presId="urn:microsoft.com/office/officeart/2005/8/layout/lProcess2"/>
    <dgm:cxn modelId="{B8DB79CF-1C29-4B20-8AB9-54B025FA3F85}" type="presParOf" srcId="{0E9121E4-00F5-4406-A63C-BD0149B3B23B}" destId="{DCC6F6BE-71D5-41B6-8996-2F7AFBD129B8}" srcOrd="2" destOrd="0" presId="urn:microsoft.com/office/officeart/2005/8/layout/lProcess2"/>
    <dgm:cxn modelId="{C75D3F3C-B733-475C-BF48-C3660A49209D}" type="presParOf" srcId="{0E9121E4-00F5-4406-A63C-BD0149B3B23B}" destId="{C6E194EA-DA91-420E-B8BB-706317F1E97E}" srcOrd="3" destOrd="0" presId="urn:microsoft.com/office/officeart/2005/8/layout/lProcess2"/>
    <dgm:cxn modelId="{3890AB03-85B8-464C-A277-3101599BFC8F}" type="presParOf" srcId="{0E9121E4-00F5-4406-A63C-BD0149B3B23B}" destId="{B5601D82-C773-4553-9015-23C8FFD5C264}" srcOrd="4" destOrd="0" presId="urn:microsoft.com/office/officeart/2005/8/layout/lProcess2"/>
    <dgm:cxn modelId="{4D86ADFE-C857-4A98-BEB0-3277BD6A03F5}" type="presParOf" srcId="{6992FF70-4594-4D29-9E5C-46492BE55B11}" destId="{C00E9761-2B35-4714-B8BE-E7DBECD5E1DF}" srcOrd="5" destOrd="0" presId="urn:microsoft.com/office/officeart/2005/8/layout/lProcess2"/>
    <dgm:cxn modelId="{9DCCD965-5E73-4407-88CD-6F95E9403CB0}" type="presParOf" srcId="{6992FF70-4594-4D29-9E5C-46492BE55B11}" destId="{8B5FAE50-C054-43F4-B3A5-15ECF0320EC3}" srcOrd="6" destOrd="0" presId="urn:microsoft.com/office/officeart/2005/8/layout/lProcess2"/>
    <dgm:cxn modelId="{B7277E0F-B60E-4345-8425-6D9F700C0544}" type="presParOf" srcId="{8B5FAE50-C054-43F4-B3A5-15ECF0320EC3}" destId="{BEF82DBC-3455-44B7-A291-3F63480AF1ED}" srcOrd="0" destOrd="0" presId="urn:microsoft.com/office/officeart/2005/8/layout/lProcess2"/>
    <dgm:cxn modelId="{8E67A99A-4DB9-4DB2-9643-923693D0238D}" type="presParOf" srcId="{8B5FAE50-C054-43F4-B3A5-15ECF0320EC3}" destId="{1541FF03-BDB7-4AAF-850D-6B2AA0B219F8}" srcOrd="1" destOrd="0" presId="urn:microsoft.com/office/officeart/2005/8/layout/lProcess2"/>
    <dgm:cxn modelId="{741C5F2D-3397-4666-86B8-613D1DEC46D2}" type="presParOf" srcId="{8B5FAE50-C054-43F4-B3A5-15ECF0320EC3}" destId="{E8C2F8EE-82FC-4069-83EF-ABB76A74FC0B}" srcOrd="2" destOrd="0" presId="urn:microsoft.com/office/officeart/2005/8/layout/lProcess2"/>
    <dgm:cxn modelId="{3DEF1C75-8342-4621-B0CE-B7E1F35018FF}" type="presParOf" srcId="{E8C2F8EE-82FC-4069-83EF-ABB76A74FC0B}" destId="{FC3A2379-1B28-491B-B315-86C97BDDEF44}" srcOrd="0" destOrd="0" presId="urn:microsoft.com/office/officeart/2005/8/layout/lProcess2"/>
    <dgm:cxn modelId="{8B716D1D-92A9-4C2C-ADCC-D825CF519C60}" type="presParOf" srcId="{FC3A2379-1B28-491B-B315-86C97BDDEF44}" destId="{63163178-59F3-48FB-8755-0DF8FEE5A7CB}" srcOrd="0" destOrd="0" presId="urn:microsoft.com/office/officeart/2005/8/layout/lProcess2"/>
    <dgm:cxn modelId="{4A749E03-4E5D-4CD9-8B77-FEEFC3A06611}" type="presParOf" srcId="{FC3A2379-1B28-491B-B315-86C97BDDEF44}" destId="{E1690ACA-2605-4D0D-84D4-9D6F3F708634}" srcOrd="1" destOrd="0" presId="urn:microsoft.com/office/officeart/2005/8/layout/lProcess2"/>
    <dgm:cxn modelId="{A5D7C009-101B-4F62-831B-98F27F5F1DFF}" type="presParOf" srcId="{FC3A2379-1B28-491B-B315-86C97BDDEF44}" destId="{50714628-604C-4142-BB83-2156B050B4D0}" srcOrd="2" destOrd="0" presId="urn:microsoft.com/office/officeart/2005/8/layout/lProcess2"/>
    <dgm:cxn modelId="{A9CA31B7-A0D9-40EE-BEF2-D7031BD0D345}" type="presParOf" srcId="{FC3A2379-1B28-491B-B315-86C97BDDEF44}" destId="{B754C88F-34D4-44B1-811C-2DA57A9C304A}" srcOrd="3" destOrd="0" presId="urn:microsoft.com/office/officeart/2005/8/layout/lProcess2"/>
    <dgm:cxn modelId="{6CD5F389-266B-46F3-A00C-0A6259513D3F}" type="presParOf" srcId="{FC3A2379-1B28-491B-B315-86C97BDDEF44}" destId="{6BA6D2EA-E694-4FEE-A179-26BBF38FF1DB}" srcOrd="4" destOrd="0" presId="urn:microsoft.com/office/officeart/2005/8/layout/lProcess2"/>
    <dgm:cxn modelId="{4A2DCE4E-14C1-4D89-90A1-EDA88007BBB9}" type="presParOf" srcId="{6992FF70-4594-4D29-9E5C-46492BE55B11}" destId="{1745B0BB-92CA-49C9-B2F0-0AAE0B6100E2}" srcOrd="7" destOrd="0" presId="urn:microsoft.com/office/officeart/2005/8/layout/lProcess2"/>
    <dgm:cxn modelId="{750406D4-0A5E-460A-B050-9507AB5C64E1}" type="presParOf" srcId="{6992FF70-4594-4D29-9E5C-46492BE55B11}" destId="{1FB88DA3-7BA6-498C-8242-7D1CB5F9C1DB}" srcOrd="8" destOrd="0" presId="urn:microsoft.com/office/officeart/2005/8/layout/lProcess2"/>
    <dgm:cxn modelId="{3CC066A3-B8CB-4493-B058-D27EAAC1BB69}" type="presParOf" srcId="{1FB88DA3-7BA6-498C-8242-7D1CB5F9C1DB}" destId="{CB6BE0AC-7D51-4034-88BB-CEE631BC6775}" srcOrd="0" destOrd="0" presId="urn:microsoft.com/office/officeart/2005/8/layout/lProcess2"/>
    <dgm:cxn modelId="{840A2C31-154E-4F3A-AA2B-6701A2BD49E6}" type="presParOf" srcId="{1FB88DA3-7BA6-498C-8242-7D1CB5F9C1DB}" destId="{1409A9DF-C28C-4D93-AAC8-A4C2211EC8DB}" srcOrd="1" destOrd="0" presId="urn:microsoft.com/office/officeart/2005/8/layout/lProcess2"/>
    <dgm:cxn modelId="{E71553B3-8C23-457E-B70C-B6CCAA8814A5}" type="presParOf" srcId="{1FB88DA3-7BA6-498C-8242-7D1CB5F9C1DB}" destId="{482A51BB-4960-4D06-A75B-19098BB90057}" srcOrd="2" destOrd="0" presId="urn:microsoft.com/office/officeart/2005/8/layout/lProcess2"/>
    <dgm:cxn modelId="{5284763B-31A1-45C1-A7FF-24E9533DF671}" type="presParOf" srcId="{482A51BB-4960-4D06-A75B-19098BB90057}" destId="{AE47D8BC-EB12-4AA0-A8E3-BCDB9EFE0AEA}" srcOrd="0" destOrd="0" presId="urn:microsoft.com/office/officeart/2005/8/layout/lProcess2"/>
    <dgm:cxn modelId="{2A155D8E-0579-4A66-A245-AA13FFBFB177}" type="presParOf" srcId="{AE47D8BC-EB12-4AA0-A8E3-BCDB9EFE0AEA}" destId="{6424541C-7D85-4FCA-BF62-DB3D899027DD}" srcOrd="0" destOrd="0" presId="urn:microsoft.com/office/officeart/2005/8/layout/lProcess2"/>
    <dgm:cxn modelId="{BD3DFA26-14E9-4F68-B1FE-8306025FC454}" type="presParOf" srcId="{AE47D8BC-EB12-4AA0-A8E3-BCDB9EFE0AEA}" destId="{713A443E-A68D-4891-A5FE-91DA0C23D8BF}" srcOrd="1" destOrd="0" presId="urn:microsoft.com/office/officeart/2005/8/layout/lProcess2"/>
    <dgm:cxn modelId="{5AE3A57B-158C-43EF-98FB-EE21F4F63060}" type="presParOf" srcId="{AE47D8BC-EB12-4AA0-A8E3-BCDB9EFE0AEA}" destId="{E1931C05-2F8E-4F5D-A058-77528689769B}" srcOrd="2" destOrd="0" presId="urn:microsoft.com/office/officeart/2005/8/layout/lProcess2"/>
    <dgm:cxn modelId="{0F5170BE-7C9B-426B-97F7-CD1464FCC2DB}" type="presParOf" srcId="{AE47D8BC-EB12-4AA0-A8E3-BCDB9EFE0AEA}" destId="{57779229-0F5E-44D7-96A3-932B5895D30C}" srcOrd="3" destOrd="0" presId="urn:microsoft.com/office/officeart/2005/8/layout/lProcess2"/>
    <dgm:cxn modelId="{0D536BF2-58B8-4CA5-AAA3-EC348F8E4142}" type="presParOf" srcId="{AE47D8BC-EB12-4AA0-A8E3-BCDB9EFE0AEA}" destId="{BA830D8F-2744-499B-9B57-A14F630D6EBC}" srcOrd="4" destOrd="0" presId="urn:microsoft.com/office/officeart/2005/8/layout/lProcess2"/>
    <dgm:cxn modelId="{C8BBB520-3C73-4A91-A4F3-0EEDD749222C}" type="presParOf" srcId="{6992FF70-4594-4D29-9E5C-46492BE55B11}" destId="{788C0147-88CA-4FA7-A116-0C9589945C4A}" srcOrd="9" destOrd="0" presId="urn:microsoft.com/office/officeart/2005/8/layout/lProcess2"/>
    <dgm:cxn modelId="{23A92A41-0331-4E1F-B620-F97B6B3E4469}" type="presParOf" srcId="{6992FF70-4594-4D29-9E5C-46492BE55B11}" destId="{8C1150D4-D756-4D77-B78A-50BC39044140}" srcOrd="10" destOrd="0" presId="urn:microsoft.com/office/officeart/2005/8/layout/lProcess2"/>
    <dgm:cxn modelId="{3479B3FA-1ED4-4666-B118-4C15F360D426}" type="presParOf" srcId="{8C1150D4-D756-4D77-B78A-50BC39044140}" destId="{C4DFB17C-6F96-44EE-95C3-98719175445D}" srcOrd="0" destOrd="0" presId="urn:microsoft.com/office/officeart/2005/8/layout/lProcess2"/>
    <dgm:cxn modelId="{042B6412-CA6F-4692-88EA-C648140BCD57}" type="presParOf" srcId="{8C1150D4-D756-4D77-B78A-50BC39044140}" destId="{FDC6F10A-023D-40CF-9964-EBE5F3A45DA3}" srcOrd="1" destOrd="0" presId="urn:microsoft.com/office/officeart/2005/8/layout/lProcess2"/>
    <dgm:cxn modelId="{A6651661-29AD-4CD4-87B2-619AB9D180D6}" type="presParOf" srcId="{8C1150D4-D756-4D77-B78A-50BC39044140}" destId="{7458CAEE-7E73-41E1-B805-BE394EDD30F6}" srcOrd="2" destOrd="0" presId="urn:microsoft.com/office/officeart/2005/8/layout/lProcess2"/>
    <dgm:cxn modelId="{80CDEE64-327C-4399-86AB-C1C1FAF2B1CC}" type="presParOf" srcId="{7458CAEE-7E73-41E1-B805-BE394EDD30F6}" destId="{866665A5-75A0-4006-A3C1-8B7E86A15EA0}" srcOrd="0" destOrd="0" presId="urn:microsoft.com/office/officeart/2005/8/layout/lProcess2"/>
    <dgm:cxn modelId="{8C37AA09-5361-4168-9B18-78B18B256AB8}" type="presParOf" srcId="{866665A5-75A0-4006-A3C1-8B7E86A15EA0}" destId="{14E88268-04F5-415D-80B9-539E249215EB}" srcOrd="0" destOrd="0" presId="urn:microsoft.com/office/officeart/2005/8/layout/lProcess2"/>
    <dgm:cxn modelId="{D65FFB4C-9A0C-46D5-8B4B-ED89CAF1898D}" type="presParOf" srcId="{866665A5-75A0-4006-A3C1-8B7E86A15EA0}" destId="{77D215B3-BC7C-4882-B95E-2EEF14F4D5FE}" srcOrd="1" destOrd="0" presId="urn:microsoft.com/office/officeart/2005/8/layout/lProcess2"/>
    <dgm:cxn modelId="{B8FA09DF-C161-4EB1-899D-B7DB7508F46B}" type="presParOf" srcId="{866665A5-75A0-4006-A3C1-8B7E86A15EA0}" destId="{9C512194-6FCF-4453-B95A-AA6829946DBB}" srcOrd="2" destOrd="0" presId="urn:microsoft.com/office/officeart/2005/8/layout/lProcess2"/>
    <dgm:cxn modelId="{868442E7-7C6D-4006-AA8B-34AAE17F79C8}" type="presParOf" srcId="{866665A5-75A0-4006-A3C1-8B7E86A15EA0}" destId="{E3A129F7-EBA3-443C-BC69-744E407810B3}" srcOrd="3" destOrd="0" presId="urn:microsoft.com/office/officeart/2005/8/layout/lProcess2"/>
    <dgm:cxn modelId="{4406894D-2C50-4374-96BB-35B97F854781}" type="presParOf" srcId="{866665A5-75A0-4006-A3C1-8B7E86A15EA0}" destId="{A7D2C5BA-6BFE-47E7-99A5-13345497EE3D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0402E-9E0B-4880-929E-D9C6D9189859}">
      <dsp:nvSpPr>
        <dsp:cNvPr id="0" name=""/>
        <dsp:cNvSpPr/>
      </dsp:nvSpPr>
      <dsp:spPr>
        <a:xfrm>
          <a:off x="3532" y="0"/>
          <a:ext cx="1395734" cy="53020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Initial Review</a:t>
          </a:r>
        </a:p>
      </dsp:txBody>
      <dsp:txXfrm>
        <a:off x="3532" y="0"/>
        <a:ext cx="1395734" cy="1590624"/>
      </dsp:txXfrm>
    </dsp:sp>
    <dsp:sp modelId="{9826F638-26D8-4568-93CE-05B25CE8E693}">
      <dsp:nvSpPr>
        <dsp:cNvPr id="0" name=""/>
        <dsp:cNvSpPr/>
      </dsp:nvSpPr>
      <dsp:spPr>
        <a:xfrm>
          <a:off x="143106" y="1591267"/>
          <a:ext cx="1116587" cy="1432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Management Meeting</a:t>
          </a:r>
        </a:p>
      </dsp:txBody>
      <dsp:txXfrm>
        <a:off x="175810" y="1623971"/>
        <a:ext cx="1051179" cy="1366645"/>
      </dsp:txXfrm>
    </dsp:sp>
    <dsp:sp modelId="{0E9E14AF-AB89-4AF2-ADD0-876EC263C358}">
      <dsp:nvSpPr>
        <dsp:cNvPr id="0" name=""/>
        <dsp:cNvSpPr/>
      </dsp:nvSpPr>
      <dsp:spPr>
        <a:xfrm>
          <a:off x="143106" y="3243636"/>
          <a:ext cx="1116587" cy="117886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Needs Reviewed</a:t>
          </a:r>
        </a:p>
      </dsp:txBody>
      <dsp:txXfrm>
        <a:off x="175810" y="3276340"/>
        <a:ext cx="1051179" cy="1113458"/>
      </dsp:txXfrm>
    </dsp:sp>
    <dsp:sp modelId="{053DD940-7D37-4935-9B53-9A11A468D105}">
      <dsp:nvSpPr>
        <dsp:cNvPr id="0" name=""/>
        <dsp:cNvSpPr/>
      </dsp:nvSpPr>
      <dsp:spPr>
        <a:xfrm>
          <a:off x="143106" y="4642818"/>
          <a:ext cx="1116587" cy="39351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0.5 day</a:t>
          </a:r>
        </a:p>
      </dsp:txBody>
      <dsp:txXfrm>
        <a:off x="154632" y="4654344"/>
        <a:ext cx="1093535" cy="370461"/>
      </dsp:txXfrm>
    </dsp:sp>
    <dsp:sp modelId="{CD5A2A5F-8D05-4D47-A663-9B4673F2B59B}">
      <dsp:nvSpPr>
        <dsp:cNvPr id="0" name=""/>
        <dsp:cNvSpPr/>
      </dsp:nvSpPr>
      <dsp:spPr>
        <a:xfrm>
          <a:off x="1503946" y="0"/>
          <a:ext cx="1395734" cy="53020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Familiarize </a:t>
          </a:r>
          <a:r>
            <a:rPr lang="en-US" sz="2000" kern="1200" dirty="0"/>
            <a:t>with </a:t>
          </a:r>
          <a:r>
            <a:rPr lang="en-US" sz="2000" kern="1200" dirty="0" smtClean="0"/>
            <a:t>RE</a:t>
          </a:r>
          <a:endParaRPr lang="en-US" sz="2000" kern="1200" dirty="0"/>
        </a:p>
      </dsp:txBody>
      <dsp:txXfrm>
        <a:off x="1503946" y="0"/>
        <a:ext cx="1395734" cy="1590624"/>
      </dsp:txXfrm>
    </dsp:sp>
    <dsp:sp modelId="{123DA27A-668F-4EFA-91BC-58B75D44C733}">
      <dsp:nvSpPr>
        <dsp:cNvPr id="0" name=""/>
        <dsp:cNvSpPr/>
      </dsp:nvSpPr>
      <dsp:spPr>
        <a:xfrm>
          <a:off x="1643520" y="1591267"/>
          <a:ext cx="1116587" cy="1432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Intro to NPOs, Eco-Maps, Flow Charts, Any Specific Tools according to Needs</a:t>
          </a:r>
        </a:p>
      </dsp:txBody>
      <dsp:txXfrm>
        <a:off x="1676224" y="1623971"/>
        <a:ext cx="1051179" cy="1366645"/>
      </dsp:txXfrm>
    </dsp:sp>
    <dsp:sp modelId="{827022EB-9604-41AD-B0D0-666C2EA54867}">
      <dsp:nvSpPr>
        <dsp:cNvPr id="0" name=""/>
        <dsp:cNvSpPr/>
      </dsp:nvSpPr>
      <dsp:spPr>
        <a:xfrm>
          <a:off x="1643520" y="3243636"/>
          <a:ext cx="1116587" cy="117886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NPOs, Eco-Maps, Flow Charts Concepts Understood</a:t>
          </a:r>
        </a:p>
      </dsp:txBody>
      <dsp:txXfrm>
        <a:off x="1676224" y="3276340"/>
        <a:ext cx="1051179" cy="1113458"/>
      </dsp:txXfrm>
    </dsp:sp>
    <dsp:sp modelId="{9D16F74F-1A31-40C9-AA92-FC7B6E5FF4D9}">
      <dsp:nvSpPr>
        <dsp:cNvPr id="0" name=""/>
        <dsp:cNvSpPr/>
      </dsp:nvSpPr>
      <dsp:spPr>
        <a:xfrm>
          <a:off x="1643520" y="4642818"/>
          <a:ext cx="1116587" cy="39351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1 day</a:t>
          </a:r>
        </a:p>
      </dsp:txBody>
      <dsp:txXfrm>
        <a:off x="1655046" y="4654344"/>
        <a:ext cx="1093535" cy="370461"/>
      </dsp:txXfrm>
    </dsp:sp>
    <dsp:sp modelId="{12D1641E-878B-4EA5-A152-7975FCB12D13}">
      <dsp:nvSpPr>
        <dsp:cNvPr id="0" name=""/>
        <dsp:cNvSpPr/>
      </dsp:nvSpPr>
      <dsp:spPr>
        <a:xfrm>
          <a:off x="3004360" y="0"/>
          <a:ext cx="1395734" cy="53020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Assessment of Baseline</a:t>
          </a:r>
        </a:p>
      </dsp:txBody>
      <dsp:txXfrm>
        <a:off x="3004360" y="0"/>
        <a:ext cx="1395734" cy="1590624"/>
      </dsp:txXfrm>
    </dsp:sp>
    <dsp:sp modelId="{68AAEB08-84AA-44D3-BBB4-62ACFDDC58F3}">
      <dsp:nvSpPr>
        <dsp:cNvPr id="0" name=""/>
        <dsp:cNvSpPr/>
      </dsp:nvSpPr>
      <dsp:spPr>
        <a:xfrm>
          <a:off x="3143934" y="1591267"/>
          <a:ext cx="1116587" cy="1432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Company Application of Flow Charts, NPOs, Eco-Maps</a:t>
          </a:r>
        </a:p>
      </dsp:txBody>
      <dsp:txXfrm>
        <a:off x="3176638" y="1623971"/>
        <a:ext cx="1051179" cy="1366645"/>
      </dsp:txXfrm>
    </dsp:sp>
    <dsp:sp modelId="{DCC6F6BE-71D5-41B6-8996-2F7AFBD129B8}">
      <dsp:nvSpPr>
        <dsp:cNvPr id="0" name=""/>
        <dsp:cNvSpPr/>
      </dsp:nvSpPr>
      <dsp:spPr>
        <a:xfrm>
          <a:off x="3143934" y="3243636"/>
          <a:ext cx="1116587" cy="117886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Flow Chart Completed, NPOs Identified on </a:t>
          </a:r>
          <a:r>
            <a:rPr lang="en-US" sz="1400" kern="1200" dirty="0" smtClean="0"/>
            <a:t>Eco-Maps</a:t>
          </a:r>
          <a:endParaRPr lang="en-US" sz="1400" kern="1200" dirty="0"/>
        </a:p>
      </dsp:txBody>
      <dsp:txXfrm>
        <a:off x="3176638" y="3276340"/>
        <a:ext cx="1051179" cy="1113458"/>
      </dsp:txXfrm>
    </dsp:sp>
    <dsp:sp modelId="{B5601D82-C773-4553-9015-23C8FFD5C264}">
      <dsp:nvSpPr>
        <dsp:cNvPr id="0" name=""/>
        <dsp:cNvSpPr/>
      </dsp:nvSpPr>
      <dsp:spPr>
        <a:xfrm>
          <a:off x="3143934" y="4642818"/>
          <a:ext cx="1116587" cy="393513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1 day</a:t>
          </a:r>
        </a:p>
      </dsp:txBody>
      <dsp:txXfrm>
        <a:off x="3155460" y="4654344"/>
        <a:ext cx="1093535" cy="370461"/>
      </dsp:txXfrm>
    </dsp:sp>
    <dsp:sp modelId="{BEF82DBC-3455-44B7-A291-3F63480AF1ED}">
      <dsp:nvSpPr>
        <dsp:cNvPr id="0" name=""/>
        <dsp:cNvSpPr/>
      </dsp:nvSpPr>
      <dsp:spPr>
        <a:xfrm>
          <a:off x="4504775" y="0"/>
          <a:ext cx="1395734" cy="53020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Improvement Potentials</a:t>
          </a:r>
        </a:p>
      </dsp:txBody>
      <dsp:txXfrm>
        <a:off x="4504775" y="0"/>
        <a:ext cx="1395734" cy="1590624"/>
      </dsp:txXfrm>
    </dsp:sp>
    <dsp:sp modelId="{63163178-59F3-48FB-8755-0DF8FEE5A7CB}">
      <dsp:nvSpPr>
        <dsp:cNvPr id="0" name=""/>
        <dsp:cNvSpPr/>
      </dsp:nvSpPr>
      <dsp:spPr>
        <a:xfrm>
          <a:off x="4644348" y="1590946"/>
          <a:ext cx="1116587" cy="1442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Mind Maps, Root Cause Analysis,</a:t>
          </a:r>
        </a:p>
      </dsp:txBody>
      <dsp:txXfrm>
        <a:off x="4677052" y="1623650"/>
        <a:ext cx="1051179" cy="1376937"/>
      </dsp:txXfrm>
    </dsp:sp>
    <dsp:sp modelId="{50714628-604C-4142-BB83-2156B050B4D0}">
      <dsp:nvSpPr>
        <dsp:cNvPr id="0" name=""/>
        <dsp:cNvSpPr/>
      </dsp:nvSpPr>
      <dsp:spPr>
        <a:xfrm>
          <a:off x="4644348" y="3245840"/>
          <a:ext cx="1116587" cy="1170548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Improvement Areas Prioritized, Root Causes Analyzed</a:t>
          </a:r>
        </a:p>
      </dsp:txBody>
      <dsp:txXfrm>
        <a:off x="4677052" y="3278544"/>
        <a:ext cx="1051179" cy="1105140"/>
      </dsp:txXfrm>
    </dsp:sp>
    <dsp:sp modelId="{6BA6D2EA-E694-4FEE-A179-26BBF38FF1DB}">
      <dsp:nvSpPr>
        <dsp:cNvPr id="0" name=""/>
        <dsp:cNvSpPr/>
      </dsp:nvSpPr>
      <dsp:spPr>
        <a:xfrm>
          <a:off x="4644348" y="4628938"/>
          <a:ext cx="1116587" cy="407715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1 day</a:t>
          </a:r>
        </a:p>
      </dsp:txBody>
      <dsp:txXfrm>
        <a:off x="4656290" y="4640880"/>
        <a:ext cx="1092703" cy="383831"/>
      </dsp:txXfrm>
    </dsp:sp>
    <dsp:sp modelId="{CB6BE0AC-7D51-4034-88BB-CEE631BC6775}">
      <dsp:nvSpPr>
        <dsp:cNvPr id="0" name=""/>
        <dsp:cNvSpPr/>
      </dsp:nvSpPr>
      <dsp:spPr>
        <a:xfrm>
          <a:off x="6005189" y="0"/>
          <a:ext cx="1395734" cy="53020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Action Planning</a:t>
          </a:r>
        </a:p>
      </dsp:txBody>
      <dsp:txXfrm>
        <a:off x="6005189" y="0"/>
        <a:ext cx="1395734" cy="1590624"/>
      </dsp:txXfrm>
    </dsp:sp>
    <dsp:sp modelId="{6424541C-7D85-4FCA-BF62-DB3D899027DD}">
      <dsp:nvSpPr>
        <dsp:cNvPr id="0" name=""/>
        <dsp:cNvSpPr/>
      </dsp:nvSpPr>
      <dsp:spPr>
        <a:xfrm>
          <a:off x="6144762" y="1590633"/>
          <a:ext cx="1116587" cy="14808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Developing Action Plans and Performance Indicators</a:t>
          </a:r>
        </a:p>
      </dsp:txBody>
      <dsp:txXfrm>
        <a:off x="6177466" y="1623337"/>
        <a:ext cx="1051179" cy="1415467"/>
      </dsp:txXfrm>
    </dsp:sp>
    <dsp:sp modelId="{E1931C05-2F8E-4F5D-A058-77528689769B}">
      <dsp:nvSpPr>
        <dsp:cNvPr id="0" name=""/>
        <dsp:cNvSpPr/>
      </dsp:nvSpPr>
      <dsp:spPr>
        <a:xfrm>
          <a:off x="6144762" y="3260239"/>
          <a:ext cx="1116587" cy="1154337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Action Plans Developed and Presented</a:t>
          </a:r>
        </a:p>
      </dsp:txBody>
      <dsp:txXfrm>
        <a:off x="6177466" y="3292943"/>
        <a:ext cx="1051179" cy="1088929"/>
      </dsp:txXfrm>
    </dsp:sp>
    <dsp:sp modelId="{BA830D8F-2744-499B-9B57-A14F630D6EBC}">
      <dsp:nvSpPr>
        <dsp:cNvPr id="0" name=""/>
        <dsp:cNvSpPr/>
      </dsp:nvSpPr>
      <dsp:spPr>
        <a:xfrm>
          <a:off x="6144762" y="4603309"/>
          <a:ext cx="1116587" cy="43365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1 day</a:t>
          </a:r>
        </a:p>
      </dsp:txBody>
      <dsp:txXfrm>
        <a:off x="6157463" y="4616010"/>
        <a:ext cx="1091185" cy="408255"/>
      </dsp:txXfrm>
    </dsp:sp>
    <dsp:sp modelId="{C4DFB17C-6F96-44EE-95C3-98719175445D}">
      <dsp:nvSpPr>
        <dsp:cNvPr id="0" name=""/>
        <dsp:cNvSpPr/>
      </dsp:nvSpPr>
      <dsp:spPr>
        <a:xfrm>
          <a:off x="7505603" y="0"/>
          <a:ext cx="1395734" cy="530208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Monitoring</a:t>
          </a:r>
        </a:p>
      </dsp:txBody>
      <dsp:txXfrm>
        <a:off x="7505603" y="0"/>
        <a:ext cx="1395734" cy="1590624"/>
      </dsp:txXfrm>
    </dsp:sp>
    <dsp:sp modelId="{14E88268-04F5-415D-80B9-539E249215EB}">
      <dsp:nvSpPr>
        <dsp:cNvPr id="0" name=""/>
        <dsp:cNvSpPr/>
      </dsp:nvSpPr>
      <dsp:spPr>
        <a:xfrm>
          <a:off x="7645176" y="1591286"/>
          <a:ext cx="1116587" cy="14507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Eco-Maps, Action Plans</a:t>
          </a:r>
        </a:p>
      </dsp:txBody>
      <dsp:txXfrm>
        <a:off x="7677880" y="1623990"/>
        <a:ext cx="1051179" cy="1385339"/>
      </dsp:txXfrm>
    </dsp:sp>
    <dsp:sp modelId="{9C512194-6FCF-4453-B95A-AA6829946DBB}">
      <dsp:nvSpPr>
        <dsp:cNvPr id="0" name=""/>
        <dsp:cNvSpPr/>
      </dsp:nvSpPr>
      <dsp:spPr>
        <a:xfrm>
          <a:off x="7645176" y="3246298"/>
          <a:ext cx="1116587" cy="117657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Progress on Action Plans Recorded</a:t>
          </a:r>
        </a:p>
      </dsp:txBody>
      <dsp:txXfrm>
        <a:off x="7677880" y="3279002"/>
        <a:ext cx="1051179" cy="1111164"/>
      </dsp:txXfrm>
    </dsp:sp>
    <dsp:sp modelId="{A7D2C5BA-6BFE-47E7-99A5-13345497EE3D}">
      <dsp:nvSpPr>
        <dsp:cNvPr id="0" name=""/>
        <dsp:cNvSpPr/>
      </dsp:nvSpPr>
      <dsp:spPr>
        <a:xfrm>
          <a:off x="7645176" y="4627136"/>
          <a:ext cx="1116587" cy="40917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3 days</a:t>
          </a:r>
        </a:p>
      </dsp:txBody>
      <dsp:txXfrm>
        <a:off x="7657160" y="4639120"/>
        <a:ext cx="1092619" cy="385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436F044-1A4B-1C44-A103-DC4EAC69EDEF}" type="datetimeFigureOut">
              <a:rPr lang="de-DE"/>
              <a:pPr>
                <a:defRPr/>
              </a:pPr>
              <a:t>08.12.2014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945292-9B80-F144-A8E3-7149AD55726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2723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879ABD4-6822-A84B-9206-2FA792CE9D2B}" type="datetimeFigureOut">
              <a:rPr lang="de-DE"/>
              <a:pPr>
                <a:defRPr/>
              </a:pPr>
              <a:t>08.12.2014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6A33596-71C7-7644-AFA5-08C90F77FDE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1983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9682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96827" algn="l" defTabSz="49682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95240" algn="l" defTabSz="49682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492066" algn="l" defTabSz="49682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990479" algn="l" defTabSz="496827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488460" algn="l" defTabSz="4976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153" algn="l" defTabSz="4976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3844" algn="l" defTabSz="4976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1537" algn="l" defTabSz="49769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Reduced production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costs</a:t>
            </a:r>
            <a:r>
              <a:rPr lang="en-US" dirty="0" smtClean="0"/>
              <a:t> </a:t>
            </a:r>
          </a:p>
          <a:p>
            <a:pPr lvl="1"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reducing the loss, wastes, contaminations, or expiry</a:t>
            </a:r>
          </a:p>
          <a:p>
            <a:pPr lvl="1"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unexploited potential for enhancing resource efficiency in processes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Reduced impact 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environment </a:t>
            </a:r>
            <a:r>
              <a:rPr lang="en-US" dirty="0" smtClean="0"/>
              <a:t>and improving workers’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health &amp; safety</a:t>
            </a:r>
          </a:p>
          <a:p>
            <a:pPr lvl="1"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reducing the environmental, health &amp; safety risks, but the overall business risk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Staff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Training </a:t>
            </a:r>
            <a:r>
              <a:rPr lang="en-US" dirty="0" smtClean="0"/>
              <a:t>and Awareness</a:t>
            </a:r>
          </a:p>
          <a:p>
            <a:pPr lvl="1"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Increased awareness among staff on production losses</a:t>
            </a:r>
          </a:p>
          <a:p>
            <a:pPr lvl="1">
              <a:lnSpc>
                <a:spcPts val="2400"/>
              </a:lnSpc>
              <a:spcBef>
                <a:spcPts val="1200"/>
              </a:spcBef>
            </a:pPr>
            <a:r>
              <a:rPr lang="en-US" dirty="0" smtClean="0"/>
              <a:t>Sustainable improvements due to staff involvement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A33596-71C7-7644-AFA5-08C90F77FDE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86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63575" y="1697582"/>
            <a:ext cx="9259888" cy="4969685"/>
          </a:xfrm>
          <a:prstGeom prst="rect">
            <a:avLst/>
          </a:prstGeom>
        </p:spPr>
        <p:txBody>
          <a:bodyPr vert="horz" lIns="215973" tIns="0" rIns="0" bIns="0"/>
          <a:lstStyle>
            <a:lvl1pPr marL="0" indent="0">
              <a:lnSpc>
                <a:spcPts val="3199"/>
              </a:lnSpc>
              <a:spcBef>
                <a:spcPts val="0"/>
              </a:spcBef>
              <a:buFontTx/>
              <a:buNone/>
              <a:defRPr sz="2100" kern="1200">
                <a:solidFill>
                  <a:srgbClr val="3C3C3B"/>
                </a:solidFill>
                <a:latin typeface="Verdana"/>
              </a:defRPr>
            </a:lvl1pPr>
          </a:lstStyle>
          <a:p>
            <a:pPr lvl="0"/>
            <a:r>
              <a:rPr lang="de-DE" dirty="0" smtClean="0"/>
              <a:t>1. Headline </a:t>
            </a:r>
            <a:r>
              <a:rPr lang="de-DE" dirty="0" err="1" smtClean="0"/>
              <a:t>edit</a:t>
            </a:r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2. Headline</a:t>
            </a:r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>3. Headline</a:t>
            </a:r>
            <a:endParaRPr lang="de-DE" dirty="0"/>
          </a:p>
        </p:txBody>
      </p:sp>
      <p:sp>
        <p:nvSpPr>
          <p:cNvPr id="4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63575" y="406460"/>
            <a:ext cx="7665097" cy="48251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 algn="l" defTabSz="457143" rtl="0" eaLnBrk="0" fontAlgn="base" hangingPunct="0">
              <a:lnSpc>
                <a:spcPts val="3199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lang="de-DE" sz="2100" kern="1200" spc="100" dirty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de-DE" dirty="0" smtClean="0"/>
              <a:t>Content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205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663575" y="1682750"/>
            <a:ext cx="9259888" cy="4986338"/>
          </a:xfrm>
          <a:prstGeom prst="rect">
            <a:avLst/>
          </a:prstGeom>
        </p:spPr>
        <p:txBody>
          <a:bodyPr vert="horz" lIns="0" tIns="0" rIns="0" bIns="0"/>
          <a:lstStyle>
            <a:lvl1pPr marL="176378" marR="0" indent="-284364" algn="l" defTabSz="457143" rtl="0" eaLnBrk="1" fontAlgn="auto" latinLnBrk="0" hangingPunct="1">
              <a:lnSpc>
                <a:spcPts val="2899"/>
              </a:lnSpc>
              <a:spcBef>
                <a:spcPts val="2400"/>
              </a:spcBef>
              <a:spcAft>
                <a:spcPts val="0"/>
              </a:spcAft>
              <a:buClr>
                <a:srgbClr val="003D75"/>
              </a:buClr>
              <a:buSzPct val="55000"/>
              <a:buFont typeface="Lucida Grande"/>
              <a:buChar char="▶"/>
              <a:tabLst/>
              <a:defRPr sz="2100" baseline="0">
                <a:solidFill>
                  <a:srgbClr val="3C3C3B"/>
                </a:solidFill>
                <a:latin typeface="Verdana"/>
              </a:defRPr>
            </a:lvl1pPr>
            <a:lvl2pPr marL="601126" marR="0" indent="-284364" algn="l" defTabSz="457143" rtl="0" eaLnBrk="1" fontAlgn="auto" latinLnBrk="0" hangingPunct="1">
              <a:lnSpc>
                <a:spcPts val="2899"/>
              </a:lnSpc>
              <a:spcBef>
                <a:spcPts val="2400"/>
              </a:spcBef>
              <a:spcAft>
                <a:spcPts val="0"/>
              </a:spcAft>
              <a:buClr>
                <a:srgbClr val="3C3C3B"/>
              </a:buClr>
              <a:buSzPct val="52000"/>
              <a:buFont typeface="Lucida Grande"/>
              <a:buChar char="▶"/>
              <a:tabLst/>
              <a:defRPr sz="1800" baseline="0">
                <a:solidFill>
                  <a:srgbClr val="3C3C3C"/>
                </a:solidFill>
                <a:latin typeface="Verdana"/>
              </a:defRPr>
            </a:lvl2pPr>
            <a:lvl3pPr marL="910687" indent="-285715">
              <a:lnSpc>
                <a:spcPts val="2899"/>
              </a:lnSpc>
              <a:spcBef>
                <a:spcPts val="2400"/>
              </a:spcBef>
              <a:buClr>
                <a:srgbClr val="3C3C3B"/>
              </a:buClr>
              <a:buFont typeface="Arial"/>
              <a:buChar char="•"/>
              <a:defRPr sz="1800" baseline="0">
                <a:solidFill>
                  <a:srgbClr val="3C3C3C"/>
                </a:solidFill>
                <a:latin typeface="Verdana"/>
              </a:defRPr>
            </a:lvl3pPr>
            <a:lvl4pPr marL="1371431" indent="0">
              <a:lnSpc>
                <a:spcPct val="150000"/>
              </a:lnSpc>
              <a:spcBef>
                <a:spcPts val="600"/>
              </a:spcBef>
              <a:buFontTx/>
              <a:buNone/>
              <a:defRPr sz="1400" baseline="0">
                <a:solidFill>
                  <a:srgbClr val="3C3C3C"/>
                </a:solidFill>
                <a:latin typeface="Myriad Pro"/>
              </a:defRPr>
            </a:lvl4pPr>
            <a:lvl5pPr marL="1828574" indent="0">
              <a:lnSpc>
                <a:spcPct val="150000"/>
              </a:lnSpc>
              <a:spcBef>
                <a:spcPts val="600"/>
              </a:spcBef>
              <a:buFontTx/>
              <a:buNone/>
              <a:defRPr sz="1400" baseline="0">
                <a:solidFill>
                  <a:srgbClr val="3C3C3C"/>
                </a:solidFill>
                <a:latin typeface="Myriad Pro"/>
              </a:defRPr>
            </a:lvl5pPr>
          </a:lstStyle>
          <a:p>
            <a:pPr lvl="0"/>
            <a:r>
              <a:rPr lang="de-DE" dirty="0" smtClean="0"/>
              <a:t>Text </a:t>
            </a:r>
            <a:r>
              <a:rPr lang="de-DE" dirty="0" err="1" smtClean="0"/>
              <a:t>edit</a:t>
            </a:r>
            <a:endParaRPr lang="de-DE" dirty="0" smtClean="0"/>
          </a:p>
          <a:p>
            <a:pPr lvl="1"/>
            <a:r>
              <a:rPr lang="de-DE" dirty="0" smtClean="0"/>
              <a:t>1. Bullet Point</a:t>
            </a:r>
          </a:p>
          <a:p>
            <a:pPr lvl="2"/>
            <a:r>
              <a:rPr lang="de-DE" dirty="0" smtClean="0"/>
              <a:t>2. Bullet Point</a:t>
            </a: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63575" y="406460"/>
            <a:ext cx="7665097" cy="48251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marL="0" indent="0" algn="l" defTabSz="457143" rtl="0" eaLnBrk="0" fontAlgn="base" hangingPunct="0">
              <a:lnSpc>
                <a:spcPts val="3199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lang="de-DE" sz="2100" kern="1200" spc="100" dirty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de-DE" dirty="0" smtClean="0"/>
              <a:t>1.1 Headline </a:t>
            </a:r>
            <a:r>
              <a:rPr lang="de-DE" dirty="0" err="1" smtClean="0"/>
              <a:t>edit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043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4988" y="303213"/>
            <a:ext cx="9618662" cy="59619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>
              <a:defRPr lang="en-US" sz="2100" spc="100" baseline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marL="0" lvl="0" indent="0" algn="l" eaLnBrk="0" hangingPunct="0">
              <a:lnSpc>
                <a:spcPts val="3199"/>
              </a:lnSpc>
              <a:buFontTx/>
              <a:buNone/>
            </a:pPr>
            <a:r>
              <a:rPr lang="en-US" dirty="0" smtClean="0"/>
              <a:t>1.2 Group Work Questions</a:t>
            </a:r>
          </a:p>
        </p:txBody>
      </p:sp>
      <p:sp>
        <p:nvSpPr>
          <p:cNvPr id="3" name="Textplatzhalt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663575" y="1682750"/>
            <a:ext cx="4538012" cy="2469524"/>
          </a:xfrm>
          <a:prstGeom prst="rect">
            <a:avLst/>
          </a:prstGeom>
        </p:spPr>
        <p:txBody>
          <a:bodyPr vert="horz" lIns="0" tIns="0" rIns="0" bIns="0"/>
          <a:lstStyle>
            <a:lvl1pPr marL="176378" marR="0" indent="-284364" algn="l" defTabSz="457143" rtl="0" eaLnBrk="1" fontAlgn="auto" latinLnBrk="0" hangingPunct="1">
              <a:lnSpc>
                <a:spcPts val="2899"/>
              </a:lnSpc>
              <a:spcBef>
                <a:spcPts val="2400"/>
              </a:spcBef>
              <a:spcAft>
                <a:spcPts val="0"/>
              </a:spcAft>
              <a:buClr>
                <a:srgbClr val="003D75"/>
              </a:buClr>
              <a:buSzPct val="55000"/>
              <a:buFont typeface="Lucida Grande"/>
              <a:buChar char="▶"/>
              <a:tabLst/>
              <a:defRPr sz="2100" baseline="0">
                <a:solidFill>
                  <a:srgbClr val="3C3C3B"/>
                </a:solidFill>
                <a:latin typeface="Verdana"/>
              </a:defRPr>
            </a:lvl1pPr>
            <a:lvl2pPr marL="601126" marR="0" indent="-284364" algn="l" defTabSz="457143" rtl="0" eaLnBrk="1" fontAlgn="auto" latinLnBrk="0" hangingPunct="1">
              <a:lnSpc>
                <a:spcPts val="2899"/>
              </a:lnSpc>
              <a:spcBef>
                <a:spcPts val="2400"/>
              </a:spcBef>
              <a:spcAft>
                <a:spcPts val="0"/>
              </a:spcAft>
              <a:buClr>
                <a:srgbClr val="3C3C3B"/>
              </a:buClr>
              <a:buSzPct val="52000"/>
              <a:buFont typeface="Lucida Grande"/>
              <a:buChar char="▶"/>
              <a:tabLst/>
              <a:defRPr sz="1800" baseline="0">
                <a:solidFill>
                  <a:srgbClr val="3C3C3C"/>
                </a:solidFill>
                <a:latin typeface="Verdana"/>
              </a:defRPr>
            </a:lvl2pPr>
            <a:lvl3pPr marL="910687" indent="-285715">
              <a:lnSpc>
                <a:spcPts val="2899"/>
              </a:lnSpc>
              <a:spcBef>
                <a:spcPts val="2400"/>
              </a:spcBef>
              <a:buClr>
                <a:srgbClr val="3C3C3B"/>
              </a:buClr>
              <a:buFont typeface="Arial"/>
              <a:buChar char="•"/>
              <a:defRPr sz="1800" baseline="0">
                <a:solidFill>
                  <a:srgbClr val="3C3C3C"/>
                </a:solidFill>
                <a:latin typeface="Verdana"/>
              </a:defRPr>
            </a:lvl3pPr>
            <a:lvl4pPr marL="1371431" indent="0">
              <a:lnSpc>
                <a:spcPct val="150000"/>
              </a:lnSpc>
              <a:spcBef>
                <a:spcPts val="600"/>
              </a:spcBef>
              <a:buFontTx/>
              <a:buNone/>
              <a:defRPr sz="1400" baseline="0">
                <a:solidFill>
                  <a:srgbClr val="3C3C3C"/>
                </a:solidFill>
                <a:latin typeface="Myriad Pro"/>
              </a:defRPr>
            </a:lvl4pPr>
            <a:lvl5pPr marL="1828574" indent="0">
              <a:lnSpc>
                <a:spcPct val="150000"/>
              </a:lnSpc>
              <a:spcBef>
                <a:spcPts val="600"/>
              </a:spcBef>
              <a:buFontTx/>
              <a:buNone/>
              <a:defRPr sz="1400" baseline="0">
                <a:solidFill>
                  <a:srgbClr val="3C3C3C"/>
                </a:solidFill>
                <a:latin typeface="Myriad Pro"/>
              </a:defRPr>
            </a:lvl5pPr>
          </a:lstStyle>
          <a:p>
            <a:pPr lvl="0"/>
            <a:r>
              <a:rPr lang="de-DE" dirty="0" smtClean="0"/>
              <a:t>Process</a:t>
            </a:r>
          </a:p>
          <a:p>
            <a:pPr lvl="1"/>
            <a:r>
              <a:rPr lang="de-DE" dirty="0" smtClean="0"/>
              <a:t>1. Bullet Point</a:t>
            </a:r>
          </a:p>
          <a:p>
            <a:pPr lvl="2"/>
            <a:r>
              <a:rPr lang="de-DE" dirty="0" smtClean="0"/>
              <a:t>2. Bullet Point</a:t>
            </a:r>
          </a:p>
        </p:txBody>
      </p:sp>
      <p:sp>
        <p:nvSpPr>
          <p:cNvPr id="4" name="Textplatzhalt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5353987" y="4152274"/>
            <a:ext cx="4538012" cy="2516813"/>
          </a:xfrm>
          <a:prstGeom prst="rect">
            <a:avLst/>
          </a:prstGeom>
        </p:spPr>
        <p:txBody>
          <a:bodyPr vert="horz" lIns="0" tIns="0" rIns="0" bIns="0"/>
          <a:lstStyle>
            <a:lvl1pPr marL="176378" marR="0" indent="-284364" algn="l" defTabSz="457143" rtl="0" eaLnBrk="1" fontAlgn="auto" latinLnBrk="0" hangingPunct="1">
              <a:lnSpc>
                <a:spcPts val="2899"/>
              </a:lnSpc>
              <a:spcBef>
                <a:spcPts val="2400"/>
              </a:spcBef>
              <a:spcAft>
                <a:spcPts val="0"/>
              </a:spcAft>
              <a:buClr>
                <a:srgbClr val="003D75"/>
              </a:buClr>
              <a:buSzPct val="55000"/>
              <a:buFont typeface="Lucida Grande"/>
              <a:buChar char="▶"/>
              <a:tabLst/>
              <a:defRPr sz="2100" baseline="0">
                <a:solidFill>
                  <a:srgbClr val="3C3C3B"/>
                </a:solidFill>
                <a:latin typeface="Verdana"/>
              </a:defRPr>
            </a:lvl1pPr>
            <a:lvl2pPr marL="601126" marR="0" indent="-284364" algn="l" defTabSz="457143" rtl="0" eaLnBrk="1" fontAlgn="auto" latinLnBrk="0" hangingPunct="1">
              <a:lnSpc>
                <a:spcPts val="2899"/>
              </a:lnSpc>
              <a:spcBef>
                <a:spcPts val="2400"/>
              </a:spcBef>
              <a:spcAft>
                <a:spcPts val="0"/>
              </a:spcAft>
              <a:buClr>
                <a:srgbClr val="3C3C3B"/>
              </a:buClr>
              <a:buSzPct val="52000"/>
              <a:buFont typeface="Lucida Grande"/>
              <a:buChar char="▶"/>
              <a:tabLst/>
              <a:defRPr sz="1800" baseline="0">
                <a:solidFill>
                  <a:srgbClr val="3C3C3C"/>
                </a:solidFill>
                <a:latin typeface="Verdana"/>
              </a:defRPr>
            </a:lvl2pPr>
            <a:lvl3pPr marL="910687" indent="-285715">
              <a:lnSpc>
                <a:spcPts val="2899"/>
              </a:lnSpc>
              <a:spcBef>
                <a:spcPts val="2400"/>
              </a:spcBef>
              <a:buClr>
                <a:srgbClr val="3C3C3B"/>
              </a:buClr>
              <a:buFont typeface="Arial"/>
              <a:buChar char="•"/>
              <a:defRPr sz="1800" baseline="0">
                <a:solidFill>
                  <a:srgbClr val="3C3C3C"/>
                </a:solidFill>
                <a:latin typeface="Verdana"/>
              </a:defRPr>
            </a:lvl3pPr>
            <a:lvl4pPr marL="1371431" indent="0">
              <a:lnSpc>
                <a:spcPct val="150000"/>
              </a:lnSpc>
              <a:spcBef>
                <a:spcPts val="600"/>
              </a:spcBef>
              <a:buFontTx/>
              <a:buNone/>
              <a:defRPr sz="1400" baseline="0">
                <a:solidFill>
                  <a:srgbClr val="3C3C3C"/>
                </a:solidFill>
                <a:latin typeface="Myriad Pro"/>
              </a:defRPr>
            </a:lvl4pPr>
            <a:lvl5pPr marL="1828574" indent="0">
              <a:lnSpc>
                <a:spcPct val="150000"/>
              </a:lnSpc>
              <a:spcBef>
                <a:spcPts val="600"/>
              </a:spcBef>
              <a:buFontTx/>
              <a:buNone/>
              <a:defRPr sz="1400" baseline="0">
                <a:solidFill>
                  <a:srgbClr val="3C3C3C"/>
                </a:solidFill>
                <a:latin typeface="Myriad Pro"/>
              </a:defRPr>
            </a:lvl5pPr>
          </a:lstStyle>
          <a:p>
            <a:pPr lvl="0"/>
            <a:r>
              <a:rPr lang="de-DE" dirty="0" smtClean="0"/>
              <a:t>Questions</a:t>
            </a:r>
          </a:p>
          <a:p>
            <a:pPr lvl="1"/>
            <a:r>
              <a:rPr lang="de-DE" dirty="0" smtClean="0"/>
              <a:t>1. Bullet Point</a:t>
            </a:r>
          </a:p>
          <a:p>
            <a:pPr lvl="2"/>
            <a:r>
              <a:rPr lang="de-DE" dirty="0" smtClean="0"/>
              <a:t>2. Bullet Point</a:t>
            </a:r>
          </a:p>
        </p:txBody>
      </p:sp>
    </p:spTree>
    <p:extLst>
      <p:ext uri="{BB962C8B-B14F-4D97-AF65-F5344CB8AC3E}">
        <p14:creationId xmlns:p14="http://schemas.microsoft.com/office/powerpoint/2010/main" val="379171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 userDrawn="1"/>
        </p:nvCxnSpPr>
        <p:spPr>
          <a:xfrm>
            <a:off x="6011934" y="2998789"/>
            <a:ext cx="0" cy="28543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 4" descr="bfz_Logo2_weiß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124" y="3071814"/>
            <a:ext cx="63817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663576" y="3042612"/>
            <a:ext cx="4681184" cy="1073563"/>
          </a:xfrm>
          <a:prstGeom prst="rect">
            <a:avLst/>
          </a:prstGeom>
        </p:spPr>
        <p:txBody>
          <a:bodyPr vert="horz" wrap="square" lIns="0" tIns="0" bIns="0">
            <a:spAutoFit/>
          </a:bodyPr>
          <a:lstStyle>
            <a:lvl1pPr algn="r">
              <a:lnSpc>
                <a:spcPts val="4239"/>
              </a:lnSpc>
              <a:defRPr sz="3000" b="0" i="0" kern="1200" spc="80" baseline="0">
                <a:solidFill>
                  <a:schemeClr val="bg1"/>
                </a:solidFill>
                <a:latin typeface="Verdana"/>
                <a:cs typeface="Myriad Pro Light"/>
              </a:defRPr>
            </a:lvl1pPr>
          </a:lstStyle>
          <a:p>
            <a:r>
              <a:rPr lang="de-DE" dirty="0" smtClean="0"/>
              <a:t>Headline</a:t>
            </a:r>
            <a:br>
              <a:rPr lang="de-DE" dirty="0" smtClean="0"/>
            </a:br>
            <a:r>
              <a:rPr lang="de-DE" dirty="0" err="1" smtClean="0"/>
              <a:t>edit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163062" y="4153134"/>
            <a:ext cx="4270062" cy="344626"/>
          </a:xfrm>
          <a:prstGeom prst="rect">
            <a:avLst/>
          </a:prstGeom>
        </p:spPr>
        <p:txBody>
          <a:bodyPr vert="horz" lIns="0" tIns="0"/>
          <a:lstStyle>
            <a:lvl1pPr marL="0" indent="0" algn="l" rtl="0">
              <a:buFontTx/>
              <a:buNone/>
              <a:defRPr lang="de-DE" sz="1800" b="0" i="0" u="none" strike="noStrike" baseline="0" smtClean="0">
                <a:solidFill>
                  <a:schemeClr val="bg1"/>
                </a:solidFill>
                <a:latin typeface="Verdana"/>
              </a:defRPr>
            </a:lvl1pPr>
            <a:lvl2pPr marL="497693" indent="0" algn="l">
              <a:buFontTx/>
              <a:buNone/>
              <a:defRPr sz="1800" b="0" i="0" u="none" baseline="0">
                <a:solidFill>
                  <a:schemeClr val="bg1"/>
                </a:solidFill>
                <a:latin typeface="Verdana"/>
                <a:cs typeface="Myriad Pro"/>
              </a:defRPr>
            </a:lvl2pPr>
            <a:lvl3pPr marL="995384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3pPr>
            <a:lvl4pPr marL="1493076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4pPr>
            <a:lvl5pPr marL="1990768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de-DE" dirty="0" err="1" smtClean="0"/>
              <a:t>date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endParaRPr lang="de-DE" dirty="0" smtClean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6163061" y="5037492"/>
            <a:ext cx="4270063" cy="910134"/>
          </a:xfrm>
          <a:prstGeom prst="rect">
            <a:avLst/>
          </a:prstGeom>
        </p:spPr>
        <p:txBody>
          <a:bodyPr vert="horz" lIns="0" tIns="0"/>
          <a:lstStyle>
            <a:lvl1pPr marL="0" indent="0">
              <a:lnSpc>
                <a:spcPts val="2219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Verdana"/>
                <a:cs typeface="Myriad Pro"/>
              </a:defRPr>
            </a:lvl1pPr>
            <a:lvl2pPr marL="497693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2pPr>
            <a:lvl3pPr marL="995384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3pPr>
            <a:lvl4pPr marL="1493076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4pPr>
            <a:lvl5pPr marL="1990768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de-DE" dirty="0" err="1" smtClean="0"/>
              <a:t>name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endParaRPr lang="de-DE" dirty="0" smtClean="0"/>
          </a:p>
          <a:p>
            <a:pPr lvl="0"/>
            <a:r>
              <a:rPr lang="de-DE" dirty="0" err="1" smtClean="0"/>
              <a:t>mail</a:t>
            </a:r>
            <a:r>
              <a:rPr lang="de-DE" dirty="0" smtClean="0"/>
              <a:t> </a:t>
            </a:r>
            <a:r>
              <a:rPr lang="de-DE" dirty="0" err="1" smtClean="0"/>
              <a:t>adress</a:t>
            </a:r>
            <a:endParaRPr lang="de-DE" dirty="0" smtClean="0"/>
          </a:p>
          <a:p>
            <a:pPr lvl="0"/>
            <a:r>
              <a:rPr lang="de-DE" dirty="0" smtClean="0"/>
              <a:t>web </a:t>
            </a:r>
            <a:r>
              <a:rPr lang="de-DE" dirty="0" err="1" smtClean="0"/>
              <a:t>adress</a:t>
            </a:r>
            <a:endParaRPr lang="de-DE" dirty="0" smtClean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7430817" y="4370764"/>
            <a:ext cx="184642" cy="415488"/>
          </a:xfrm>
          <a:prstGeom prst="rect">
            <a:avLst/>
          </a:prstGeom>
          <a:noFill/>
        </p:spPr>
        <p:txBody>
          <a:bodyPr wrap="none" lIns="91428" tIns="45715" rIns="91428" bIns="45715" rtlCol="0">
            <a:spAutoFit/>
          </a:bodyPr>
          <a:lstStyle/>
          <a:p>
            <a:endParaRPr lang="de-DE" dirty="0"/>
          </a:p>
        </p:txBody>
      </p:sp>
      <p:sp>
        <p:nvSpPr>
          <p:cNvPr id="9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6163062" y="4497760"/>
            <a:ext cx="4270062" cy="344626"/>
          </a:xfrm>
          <a:prstGeom prst="rect">
            <a:avLst/>
          </a:prstGeom>
        </p:spPr>
        <p:txBody>
          <a:bodyPr vert="horz" lIns="0" tIns="0"/>
          <a:lstStyle>
            <a:lvl1pPr marL="0" indent="0" algn="l" rtl="0">
              <a:buFontTx/>
              <a:buNone/>
              <a:defRPr lang="de-DE" sz="1800" b="0" i="0" u="none" strike="noStrike" baseline="0" smtClean="0">
                <a:solidFill>
                  <a:schemeClr val="bg1"/>
                </a:solidFill>
                <a:latin typeface="Verdana"/>
              </a:defRPr>
            </a:lvl1pPr>
            <a:lvl2pPr marL="497693" indent="0" algn="l">
              <a:buFontTx/>
              <a:buNone/>
              <a:defRPr sz="1800" b="0" i="0" u="none" baseline="0">
                <a:solidFill>
                  <a:schemeClr val="bg1"/>
                </a:solidFill>
                <a:latin typeface="Verdana"/>
                <a:cs typeface="Myriad Pro"/>
              </a:defRPr>
            </a:lvl2pPr>
            <a:lvl3pPr marL="995384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3pPr>
            <a:lvl4pPr marL="1493076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4pPr>
            <a:lvl5pPr marL="1990768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8750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65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 userDrawn="1"/>
        </p:nvCxnSpPr>
        <p:spPr>
          <a:xfrm>
            <a:off x="6011934" y="2998789"/>
            <a:ext cx="0" cy="28543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 4" descr="bfz_Logo2_weiß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124" y="3071814"/>
            <a:ext cx="63817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663576" y="3042612"/>
            <a:ext cx="4681184" cy="1073563"/>
          </a:xfrm>
          <a:prstGeom prst="rect">
            <a:avLst/>
          </a:prstGeom>
        </p:spPr>
        <p:txBody>
          <a:bodyPr vert="horz" wrap="square" lIns="0" tIns="0" bIns="0">
            <a:spAutoFit/>
          </a:bodyPr>
          <a:lstStyle>
            <a:lvl1pPr algn="r">
              <a:lnSpc>
                <a:spcPts val="4239"/>
              </a:lnSpc>
              <a:defRPr sz="3000" b="0" i="0" kern="1200" spc="80" baseline="0">
                <a:solidFill>
                  <a:schemeClr val="bg1"/>
                </a:solidFill>
                <a:latin typeface="Verdana"/>
                <a:cs typeface="Myriad Pro Light"/>
              </a:defRPr>
            </a:lvl1pPr>
          </a:lstStyle>
          <a:p>
            <a:r>
              <a:rPr lang="de-DE" dirty="0" smtClean="0"/>
              <a:t>Headline</a:t>
            </a:r>
            <a:br>
              <a:rPr lang="de-DE" dirty="0" smtClean="0"/>
            </a:br>
            <a:r>
              <a:rPr lang="de-DE" dirty="0" err="1" smtClean="0"/>
              <a:t>edit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163062" y="4153134"/>
            <a:ext cx="4270062" cy="344626"/>
          </a:xfrm>
          <a:prstGeom prst="rect">
            <a:avLst/>
          </a:prstGeom>
        </p:spPr>
        <p:txBody>
          <a:bodyPr vert="horz" lIns="0" tIns="0"/>
          <a:lstStyle>
            <a:lvl1pPr marL="0" indent="0" algn="l" rtl="0">
              <a:buFontTx/>
              <a:buNone/>
              <a:defRPr lang="de-DE" sz="1800" b="0" i="0" u="none" strike="noStrike" baseline="0" smtClean="0">
                <a:solidFill>
                  <a:schemeClr val="bg1"/>
                </a:solidFill>
                <a:latin typeface="Verdana"/>
              </a:defRPr>
            </a:lvl1pPr>
            <a:lvl2pPr marL="497693" indent="0" algn="l">
              <a:buFontTx/>
              <a:buNone/>
              <a:defRPr sz="1800" b="0" i="0" u="none" baseline="0">
                <a:solidFill>
                  <a:schemeClr val="bg1"/>
                </a:solidFill>
                <a:latin typeface="Verdana"/>
                <a:cs typeface="Myriad Pro"/>
              </a:defRPr>
            </a:lvl2pPr>
            <a:lvl3pPr marL="995384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3pPr>
            <a:lvl4pPr marL="1493076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4pPr>
            <a:lvl5pPr marL="1990768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de-DE" dirty="0" err="1" smtClean="0"/>
              <a:t>date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endParaRPr lang="de-DE" dirty="0" smtClean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6163061" y="5037492"/>
            <a:ext cx="4270063" cy="910134"/>
          </a:xfrm>
          <a:prstGeom prst="rect">
            <a:avLst/>
          </a:prstGeom>
        </p:spPr>
        <p:txBody>
          <a:bodyPr vert="horz" lIns="0" tIns="0"/>
          <a:lstStyle>
            <a:lvl1pPr marL="0" indent="0">
              <a:lnSpc>
                <a:spcPts val="2219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bg1"/>
                </a:solidFill>
                <a:latin typeface="Verdana"/>
                <a:cs typeface="Myriad Pro"/>
              </a:defRPr>
            </a:lvl1pPr>
            <a:lvl2pPr marL="497693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2pPr>
            <a:lvl3pPr marL="995384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3pPr>
            <a:lvl4pPr marL="1493076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4pPr>
            <a:lvl5pPr marL="1990768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de-DE" dirty="0" err="1" smtClean="0"/>
              <a:t>name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endParaRPr lang="de-DE" dirty="0" smtClean="0"/>
          </a:p>
          <a:p>
            <a:pPr lvl="0"/>
            <a:r>
              <a:rPr lang="de-DE" dirty="0" err="1" smtClean="0"/>
              <a:t>mail</a:t>
            </a:r>
            <a:r>
              <a:rPr lang="de-DE" dirty="0" smtClean="0"/>
              <a:t> </a:t>
            </a:r>
            <a:r>
              <a:rPr lang="de-DE" dirty="0" err="1" smtClean="0"/>
              <a:t>adress</a:t>
            </a:r>
            <a:endParaRPr lang="de-DE" dirty="0" smtClean="0"/>
          </a:p>
          <a:p>
            <a:pPr lvl="0"/>
            <a:r>
              <a:rPr lang="de-DE" dirty="0" smtClean="0"/>
              <a:t>web </a:t>
            </a:r>
            <a:r>
              <a:rPr lang="de-DE" dirty="0" err="1" smtClean="0"/>
              <a:t>adress</a:t>
            </a:r>
            <a:endParaRPr lang="de-DE" dirty="0" smtClean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7430817" y="4370764"/>
            <a:ext cx="184642" cy="415488"/>
          </a:xfrm>
          <a:prstGeom prst="rect">
            <a:avLst/>
          </a:prstGeom>
          <a:noFill/>
        </p:spPr>
        <p:txBody>
          <a:bodyPr wrap="none" lIns="91428" tIns="45715" rIns="91428" bIns="45715" rtlCol="0">
            <a:spAutoFit/>
          </a:bodyPr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6163062" y="4497760"/>
            <a:ext cx="4270062" cy="344626"/>
          </a:xfrm>
          <a:prstGeom prst="rect">
            <a:avLst/>
          </a:prstGeom>
        </p:spPr>
        <p:txBody>
          <a:bodyPr vert="horz" lIns="0" tIns="0"/>
          <a:lstStyle>
            <a:lvl1pPr marL="0" indent="0" algn="l" rtl="0">
              <a:buFontTx/>
              <a:buNone/>
              <a:defRPr lang="de-DE" sz="1800" b="0" i="0" u="none" strike="noStrike" baseline="0" smtClean="0">
                <a:solidFill>
                  <a:schemeClr val="bg1"/>
                </a:solidFill>
                <a:latin typeface="Verdana"/>
              </a:defRPr>
            </a:lvl1pPr>
            <a:lvl2pPr marL="497693" indent="0" algn="l">
              <a:buFontTx/>
              <a:buNone/>
              <a:defRPr sz="1800" b="0" i="0" u="none" baseline="0">
                <a:solidFill>
                  <a:schemeClr val="bg1"/>
                </a:solidFill>
                <a:latin typeface="Verdana"/>
                <a:cs typeface="Myriad Pro"/>
              </a:defRPr>
            </a:lvl2pPr>
            <a:lvl3pPr marL="995384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3pPr>
            <a:lvl4pPr marL="1493076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4pPr>
            <a:lvl5pPr marL="1990768" indent="0">
              <a:buFontTx/>
              <a:buNone/>
              <a:defRPr sz="1600">
                <a:solidFill>
                  <a:srgbClr val="3C3C3C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8785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63576" y="3291301"/>
            <a:ext cx="9263063" cy="560897"/>
          </a:xfrm>
          <a:prstGeom prst="rect">
            <a:avLst/>
          </a:prstGeom>
        </p:spPr>
        <p:txBody>
          <a:bodyPr vert="horz" lIns="0" tIns="0" rIns="0" bIns="0"/>
          <a:lstStyle>
            <a:lvl1pPr algn="ctr">
              <a:defRPr sz="3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641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ps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ps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ps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>
          <a:xfrm>
            <a:off x="0" y="-22502"/>
            <a:ext cx="10805048" cy="7673984"/>
          </a:xfrm>
          <a:prstGeom prst="rect">
            <a:avLst/>
          </a:prstGeom>
          <a:gradFill>
            <a:gsLst>
              <a:gs pos="0">
                <a:srgbClr val="3C3C3B"/>
              </a:gs>
              <a:gs pos="79000">
                <a:srgbClr val="313231"/>
              </a:gs>
              <a:gs pos="34000">
                <a:srgbClr val="5C5C5B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anchor="ctr"/>
          <a:lstStyle/>
          <a:p>
            <a:pPr algn="ctr">
              <a:defRPr/>
            </a:pPr>
            <a:endParaRPr lang="de-DE" dirty="0"/>
          </a:p>
        </p:txBody>
      </p:sp>
      <p:pic>
        <p:nvPicPr>
          <p:cNvPr id="2" name="Bild 1" descr="espire_rgb_inverse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701" y="279400"/>
            <a:ext cx="900729" cy="717840"/>
          </a:xfrm>
          <a:prstGeom prst="rect">
            <a:avLst/>
          </a:prstGeom>
        </p:spPr>
      </p:pic>
      <p:sp>
        <p:nvSpPr>
          <p:cNvPr id="20" name="Abgerundetes Rechteck 19"/>
          <p:cNvSpPr/>
          <p:nvPr/>
        </p:nvSpPr>
        <p:spPr>
          <a:xfrm>
            <a:off x="366713" y="1163639"/>
            <a:ext cx="9948862" cy="5870575"/>
          </a:xfrm>
          <a:prstGeom prst="roundRect">
            <a:avLst>
              <a:gd name="adj" fmla="val 707"/>
            </a:avLst>
          </a:prstGeom>
          <a:solidFill>
            <a:schemeClr val="bg1"/>
          </a:solidFill>
          <a:ln>
            <a:noFill/>
          </a:ln>
          <a:effectLst>
            <a:outerShdw blurRad="206375" dist="63500" dir="3180000" sx="101000" sy="101000" algn="tl" rotWithShape="0">
              <a:srgbClr val="000000">
                <a:alpha val="3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Gleichschenkliges Dreieck 20"/>
          <p:cNvSpPr/>
          <p:nvPr/>
        </p:nvSpPr>
        <p:spPr>
          <a:xfrm rot="19800000">
            <a:off x="-114300" y="492125"/>
            <a:ext cx="319088" cy="274638"/>
          </a:xfrm>
          <a:prstGeom prst="triangle">
            <a:avLst/>
          </a:prstGeom>
          <a:gradFill>
            <a:gsLst>
              <a:gs pos="0">
                <a:srgbClr val="C0C1BF"/>
              </a:gs>
              <a:gs pos="100000">
                <a:srgbClr val="C0C1BF"/>
              </a:gs>
              <a:gs pos="45000">
                <a:srgbClr val="FAF8F7"/>
              </a:gs>
            </a:gsLst>
            <a:lin ang="1794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3078" name="Bild 21" descr="bfz_Logo2_weiß.psd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542" y="7173914"/>
            <a:ext cx="369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platzhalter 2"/>
          <p:cNvSpPr txBox="1">
            <a:spLocks/>
          </p:cNvSpPr>
          <p:nvPr/>
        </p:nvSpPr>
        <p:spPr>
          <a:xfrm>
            <a:off x="663575" y="7207314"/>
            <a:ext cx="8480425" cy="287795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ct val="100000"/>
              </a:lnSpc>
              <a:defRPr/>
            </a:pPr>
            <a:r>
              <a:rPr lang="de-DE" sz="1100" baseline="0" dirty="0" smtClean="0">
                <a:solidFill>
                  <a:schemeClr val="bg1"/>
                </a:solidFill>
                <a:latin typeface="Verdana"/>
              </a:rPr>
              <a:t>Resource Efficiency – Brochure | info@espire.com.pk| www.espire.com.pk</a:t>
            </a:r>
            <a:endParaRPr lang="de-DE" sz="1100" baseline="0" dirty="0">
              <a:solidFill>
                <a:schemeClr val="bg1"/>
              </a:solidFill>
              <a:latin typeface="Verdana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0015628" y="7122117"/>
            <a:ext cx="271452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/>
            <a:fld id="{D727D1A8-6A12-D947-8F55-830A61F8FDCF}" type="slidenum">
              <a:rPr lang="de-DE" sz="1100" b="0" i="0" baseline="0" smtClean="0">
                <a:solidFill>
                  <a:schemeClr val="bg1"/>
                </a:solidFill>
              </a:rPr>
              <a:pPr algn="r"/>
              <a:t>‹#›</a:t>
            </a:fld>
            <a:endParaRPr lang="de-DE" sz="1100" b="0" i="0" baseline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730" r:id="rId3"/>
  </p:sldLayoutIdLst>
  <p:hf hdr="0" ftr="0" dt="0"/>
  <p:txStyles>
    <p:titleStyle>
      <a:lvl1pPr algn="ctr" defTabSz="45714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143"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286"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431"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574" algn="ctr" defTabSz="45714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457143" rtl="0" eaLnBrk="1" fontAlgn="base" hangingPunct="1">
        <a:spcBef>
          <a:spcPct val="20000"/>
        </a:spcBef>
        <a:spcAft>
          <a:spcPct val="0"/>
        </a:spcAft>
        <a:buFontTx/>
        <a:buNone/>
        <a:defRPr sz="1100" kern="1200" baseline="0">
          <a:solidFill>
            <a:schemeClr val="bg1"/>
          </a:solidFill>
          <a:latin typeface="Verdana"/>
          <a:ea typeface="ＭＳ Ｐゴシック" charset="0"/>
          <a:cs typeface="ＭＳ Ｐゴシック" charset="0"/>
        </a:defRPr>
      </a:lvl1pPr>
      <a:lvl2pPr marL="742858" indent="-285715" algn="l" defTabSz="45714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859" indent="-228572" algn="l" defTabSz="45714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002" indent="-228572" algn="l" defTabSz="45714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146" indent="-228572" algn="l" defTabSz="45714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289" indent="-228572" algn="l" defTabSz="457143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2" indent="-228572" algn="l" defTabSz="457143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6" indent="-228572" algn="l" defTabSz="457143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0" indent="-228572" algn="l" defTabSz="457143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0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5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4571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  <a:prstGeom prst="rect">
            <a:avLst/>
          </a:prstGeom>
        </p:spPr>
        <p:txBody>
          <a:bodyPr vert="horz" lIns="104274" tIns="52138" rIns="104274" bIns="52138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432" y="1764667"/>
            <a:ext cx="9619774" cy="4991131"/>
          </a:xfrm>
          <a:prstGeom prst="rect">
            <a:avLst/>
          </a:prstGeom>
        </p:spPr>
        <p:txBody>
          <a:bodyPr vert="horz" lIns="104274" tIns="52138" rIns="104274" bIns="52138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8197-15FC-CD47-9392-C922CBF081A4}" type="datetimeFigureOut">
              <a:rPr lang="de-DE" smtClean="0"/>
              <a:t>08.12.2014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299EB-EF63-0E45-AC68-8AC7CE0E8ADB}" type="slidenum">
              <a:rPr lang="de-DE" smtClean="0"/>
              <a:t>‹#›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-148159" y="-95247"/>
            <a:ext cx="10932041" cy="7746729"/>
          </a:xfrm>
          <a:prstGeom prst="rect">
            <a:avLst/>
          </a:prstGeom>
          <a:gradFill>
            <a:gsLst>
              <a:gs pos="0">
                <a:srgbClr val="3C3C3B"/>
              </a:gs>
              <a:gs pos="79000">
                <a:srgbClr val="313231"/>
              </a:gs>
              <a:gs pos="34000">
                <a:srgbClr val="5C5C5B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9" name="Bild 8" descr="espire_rgb_invers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701" y="279400"/>
            <a:ext cx="900729" cy="71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26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 ftr="0" dt="0"/>
  <p:txStyles>
    <p:titleStyle>
      <a:lvl1pPr algn="ctr" defTabSz="52137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28" indent="-391028" algn="l" defTabSz="521373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230" indent="-325858" algn="l" defTabSz="521373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431" indent="-260685" algn="l" defTabSz="52137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802" indent="-260685" algn="l" defTabSz="521373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175" indent="-260685" algn="l" defTabSz="521373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547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919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291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663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73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44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17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489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860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233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605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977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04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34432" y="302866"/>
            <a:ext cx="9619774" cy="1260475"/>
          </a:xfrm>
          <a:prstGeom prst="rect">
            <a:avLst/>
          </a:prstGeom>
        </p:spPr>
        <p:txBody>
          <a:bodyPr vert="horz" lIns="104274" tIns="52138" rIns="104274" bIns="52138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432" y="1764667"/>
            <a:ext cx="9619774" cy="4991131"/>
          </a:xfrm>
          <a:prstGeom prst="rect">
            <a:avLst/>
          </a:prstGeom>
        </p:spPr>
        <p:txBody>
          <a:bodyPr vert="horz" lIns="104274" tIns="52138" rIns="104274" bIns="52138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8197-15FC-CD47-9392-C922CBF081A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08.12.2014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51953" y="7009643"/>
            <a:ext cx="3384735" cy="402652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299EB-EF63-0E45-AC68-8AC7CE0E8AD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-148159" y="-95247"/>
            <a:ext cx="10932041" cy="7746729"/>
          </a:xfrm>
          <a:prstGeom prst="rect">
            <a:avLst/>
          </a:prstGeom>
          <a:gradFill>
            <a:gsLst>
              <a:gs pos="0">
                <a:srgbClr val="3C3C3B"/>
              </a:gs>
              <a:gs pos="79000">
                <a:srgbClr val="313231"/>
              </a:gs>
              <a:gs pos="34000">
                <a:srgbClr val="5C5C5B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9" name="Bild 8" descr="espire_rgb_inverse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701" y="279400"/>
            <a:ext cx="900729" cy="71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87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</p:sldLayoutIdLst>
  <p:hf hdr="0" ftr="0" dt="0"/>
  <p:txStyles>
    <p:titleStyle>
      <a:lvl1pPr algn="ctr" defTabSz="52137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28" indent="-391028" algn="l" defTabSz="521373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230" indent="-325858" algn="l" defTabSz="521373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431" indent="-260685" algn="l" defTabSz="52137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802" indent="-260685" algn="l" defTabSz="521373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175" indent="-260685" algn="l" defTabSz="521373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547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919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291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663" indent="-260685" algn="l" defTabSz="52137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73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44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17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489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860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233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605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977" algn="l" defTabSz="5213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1920" y="3643454"/>
            <a:ext cx="5760720" cy="1077218"/>
          </a:xfrm>
        </p:spPr>
        <p:txBody>
          <a:bodyPr/>
          <a:lstStyle/>
          <a:p>
            <a:r>
              <a:rPr lang="de-DE" sz="2800" dirty="0" smtClean="0"/>
              <a:t>Resource Efficiency (RE) Assessment</a:t>
            </a:r>
            <a:endParaRPr lang="de-DE" sz="2800" dirty="0"/>
          </a:p>
        </p:txBody>
      </p:sp>
      <p:sp>
        <p:nvSpPr>
          <p:cNvPr id="7" name="Textplatzhalter 1"/>
          <p:cNvSpPr txBox="1">
            <a:spLocks/>
          </p:cNvSpPr>
          <p:nvPr/>
        </p:nvSpPr>
        <p:spPr>
          <a:xfrm>
            <a:off x="6231884" y="3810467"/>
            <a:ext cx="4270062" cy="2624199"/>
          </a:xfrm>
          <a:prstGeom prst="rect">
            <a:avLst/>
          </a:prstGeom>
        </p:spPr>
        <p:txBody>
          <a:bodyPr vert="horz" lIns="0" tIns="0" rIns="104274" bIns="52138" rtlCol="0">
            <a:normAutofit/>
          </a:bodyPr>
          <a:lstStyle>
            <a:lvl1pPr marL="0" indent="0" algn="l" defTabSz="521373" rtl="0" eaLnBrk="1" latinLnBrk="0" hangingPunct="1">
              <a:spcBef>
                <a:spcPct val="20000"/>
              </a:spcBef>
              <a:buFontTx/>
              <a:buNone/>
              <a:defRPr lang="de-DE" sz="1800" b="0" i="0" u="none" strike="noStrike" kern="1200" baseline="0" smtClean="0">
                <a:solidFill>
                  <a:schemeClr val="bg1"/>
                </a:solidFill>
                <a:latin typeface="Verdana"/>
                <a:ea typeface="+mn-ea"/>
                <a:cs typeface="+mn-cs"/>
              </a:defRPr>
            </a:lvl1pPr>
            <a:lvl2pPr marL="497693" indent="0" algn="l" defTabSz="521373" rtl="0" eaLnBrk="1" latinLnBrk="0" hangingPunct="1">
              <a:spcBef>
                <a:spcPct val="20000"/>
              </a:spcBef>
              <a:buFontTx/>
              <a:buNone/>
              <a:defRPr sz="1800" b="0" i="0" u="none" kern="1200" baseline="0">
                <a:solidFill>
                  <a:schemeClr val="bg1"/>
                </a:solidFill>
                <a:latin typeface="Verdana"/>
                <a:ea typeface="+mn-ea"/>
                <a:cs typeface="Myriad Pro"/>
              </a:defRPr>
            </a:lvl2pPr>
            <a:lvl3pPr marL="995384" indent="0" algn="l" defTabSz="521373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3C3C3C"/>
                </a:solidFill>
                <a:latin typeface="Myriad Pro"/>
                <a:ea typeface="+mn-ea"/>
                <a:cs typeface="Myriad Pro"/>
              </a:defRPr>
            </a:lvl3pPr>
            <a:lvl4pPr marL="1493076" indent="0" algn="l" defTabSz="521373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3C3C3C"/>
                </a:solidFill>
                <a:latin typeface="Myriad Pro"/>
                <a:ea typeface="+mn-ea"/>
                <a:cs typeface="Myriad Pro"/>
              </a:defRPr>
            </a:lvl4pPr>
            <a:lvl5pPr marL="1990768" indent="0" algn="l" defTabSz="521373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rgbClr val="3C3C3C"/>
                </a:solidFill>
                <a:latin typeface="Myriad Pro"/>
                <a:ea typeface="+mn-ea"/>
                <a:cs typeface="Myriad Pro"/>
              </a:defRPr>
            </a:lvl5pPr>
            <a:lvl6pPr marL="2867547" indent="-260685" algn="l" defTabSz="52137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8919" indent="-260685" algn="l" defTabSz="52137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291" indent="-260685" algn="l" defTabSz="52137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1663" indent="-260685" algn="l" defTabSz="52137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fontAlgn="auto">
              <a:spcAft>
                <a:spcPts val="0"/>
              </a:spcAft>
              <a:buBlip>
                <a:blip r:embed="rId3"/>
              </a:buBlip>
            </a:pPr>
            <a:r>
              <a:rPr lang="en-US" dirty="0"/>
              <a:t>Reduced Production Costs</a:t>
            </a:r>
          </a:p>
          <a:p>
            <a:pPr marL="285750" indent="-285750" fontAlgn="auto">
              <a:spcAft>
                <a:spcPts val="0"/>
              </a:spcAft>
              <a:buBlip>
                <a:blip r:embed="rId3"/>
              </a:buBlip>
            </a:pPr>
            <a:r>
              <a:rPr lang="en-US" dirty="0"/>
              <a:t>Reduced Environmental Impact</a:t>
            </a:r>
          </a:p>
          <a:p>
            <a:pPr marL="285750" indent="-285750" fontAlgn="auto">
              <a:spcAft>
                <a:spcPts val="0"/>
              </a:spcAft>
              <a:buBlip>
                <a:blip r:embed="rId3"/>
              </a:buBlip>
            </a:pPr>
            <a:r>
              <a:rPr lang="en-US" dirty="0"/>
              <a:t>Improved Heath &amp; Safety</a:t>
            </a:r>
          </a:p>
          <a:p>
            <a:pPr marL="285750" indent="-285750" fontAlgn="auto">
              <a:spcAft>
                <a:spcPts val="0"/>
              </a:spcAft>
              <a:buBlip>
                <a:blip r:embed="rId3"/>
              </a:buBlip>
            </a:pPr>
            <a:r>
              <a:rPr lang="en-US" dirty="0" smtClean="0"/>
              <a:t>Staff Training &amp; Awareness</a:t>
            </a:r>
            <a:endParaRPr lang="en-US" dirty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9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Proposed Programme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17320" y="1371600"/>
            <a:ext cx="8904870" cy="5455196"/>
            <a:chOff x="0" y="0"/>
            <a:chExt cx="9803343" cy="6090743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593268848"/>
                </p:ext>
              </p:extLst>
            </p:nvPr>
          </p:nvGraphicFramePr>
          <p:xfrm>
            <a:off x="0" y="0"/>
            <a:ext cx="9803343" cy="591978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8" name="Group 7"/>
            <p:cNvGrpSpPr/>
            <p:nvPr/>
          </p:nvGrpSpPr>
          <p:grpSpPr>
            <a:xfrm>
              <a:off x="7580843" y="5663673"/>
              <a:ext cx="1225531" cy="401670"/>
              <a:chOff x="7580843" y="5663673"/>
              <a:chExt cx="1225531" cy="401670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7580843" y="5663673"/>
                <a:ext cx="1225531" cy="40167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ounded Rectangle 4"/>
              <p:cNvSpPr/>
              <p:nvPr/>
            </p:nvSpPr>
            <p:spPr>
              <a:xfrm>
                <a:off x="7592608" y="5675438"/>
                <a:ext cx="1202001" cy="37814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40005" rIns="53340" bIns="40005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50" kern="1200"/>
                  <a:t>Gap of 4 weeks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970493" y="5689073"/>
              <a:ext cx="1225531" cy="401670"/>
              <a:chOff x="970493" y="5689073"/>
              <a:chExt cx="1225531" cy="40167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970493" y="5689073"/>
                <a:ext cx="1225531" cy="401670"/>
              </a:xfrm>
              <a:prstGeom prst="roundRect">
                <a:avLst>
                  <a:gd name="adj" fmla="val 10000"/>
                </a:avLst>
              </a:prstGeom>
              <a:solidFill>
                <a:schemeClr val="accent3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ounded Rectangle 4"/>
              <p:cNvSpPr/>
              <p:nvPr/>
            </p:nvSpPr>
            <p:spPr>
              <a:xfrm>
                <a:off x="982258" y="5700838"/>
                <a:ext cx="1202001" cy="37814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3340" tIns="40005" rIns="53340" bIns="40005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50" kern="1200"/>
                  <a:t>Gap of 1 week</a:t>
                </a: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365760" y="2949803"/>
            <a:ext cx="926206" cy="1439317"/>
            <a:chOff x="148004" y="1622988"/>
            <a:chExt cx="1154806" cy="1595598"/>
          </a:xfrm>
        </p:grpSpPr>
        <p:sp>
          <p:nvSpPr>
            <p:cNvPr id="15" name="Rounded Rectangle 14"/>
            <p:cNvSpPr/>
            <p:nvPr/>
          </p:nvSpPr>
          <p:spPr>
            <a:xfrm>
              <a:off x="148004" y="1622988"/>
              <a:ext cx="1154806" cy="15955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181827" y="1656811"/>
              <a:ext cx="1087160" cy="15279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26670" rIns="35560" bIns="266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Activities</a:t>
              </a:r>
              <a:endParaRPr lang="en-US" sz="14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65760" y="4617720"/>
            <a:ext cx="899079" cy="1219200"/>
            <a:chOff x="143106" y="3397621"/>
            <a:chExt cx="1116587" cy="967307"/>
          </a:xfrm>
        </p:grpSpPr>
        <p:sp>
          <p:nvSpPr>
            <p:cNvPr id="18" name="Rounded Rectangle 17"/>
            <p:cNvSpPr/>
            <p:nvPr/>
          </p:nvSpPr>
          <p:spPr>
            <a:xfrm>
              <a:off x="143106" y="3397621"/>
              <a:ext cx="1116587" cy="967307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171437" y="3425952"/>
              <a:ext cx="1059925" cy="9106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Outcome</a:t>
              </a:r>
              <a:endParaRPr lang="en-US" sz="14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5760" y="6020296"/>
            <a:ext cx="899079" cy="393513"/>
            <a:chOff x="143106" y="4642818"/>
            <a:chExt cx="1116587" cy="393513"/>
          </a:xfrm>
        </p:grpSpPr>
        <p:sp>
          <p:nvSpPr>
            <p:cNvPr id="21" name="Rounded Rectangle 20"/>
            <p:cNvSpPr/>
            <p:nvPr/>
          </p:nvSpPr>
          <p:spPr>
            <a:xfrm>
              <a:off x="143106" y="4642818"/>
              <a:ext cx="1116587" cy="393513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154632" y="4654344"/>
              <a:ext cx="1093535" cy="3704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0955" rIns="27940" bIns="2095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Duration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90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663575" y="1188720"/>
            <a:ext cx="9259888" cy="5358448"/>
          </a:xfrm>
        </p:spPr>
        <p:txBody>
          <a:bodyPr/>
          <a:lstStyle/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 smtClean="0"/>
              <a:t>Ensure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full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cooperation </a:t>
            </a:r>
            <a:r>
              <a:rPr lang="en-US" sz="2000" dirty="0"/>
              <a:t>of </a:t>
            </a:r>
            <a:r>
              <a:rPr lang="en-US" sz="2000" dirty="0" smtClean="0"/>
              <a:t>management</a:t>
            </a:r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Assign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staff </a:t>
            </a:r>
            <a:r>
              <a:rPr lang="en-US" sz="2000" dirty="0"/>
              <a:t>to participate in assessment and training activities conducted by the </a:t>
            </a:r>
            <a:r>
              <a:rPr lang="en-US" sz="2000" dirty="0" smtClean="0"/>
              <a:t>consultants (6~8 persons)</a:t>
            </a:r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rovide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all required data </a:t>
            </a:r>
            <a:r>
              <a:rPr lang="en-US" sz="2000" dirty="0"/>
              <a:t>(consumption of water, energy, chemicals; production; financial etc.) </a:t>
            </a:r>
            <a:endParaRPr lang="en-US" sz="2000" dirty="0" smtClean="0"/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/>
              <a:t>P</a:t>
            </a:r>
            <a:r>
              <a:rPr lang="en-US" sz="2000" dirty="0" smtClean="0"/>
              <a:t>rovide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access to the production site </a:t>
            </a:r>
            <a:r>
              <a:rPr lang="en-US" sz="2000" dirty="0"/>
              <a:t>of the factory for </a:t>
            </a:r>
            <a:r>
              <a:rPr lang="en-US" sz="2000" dirty="0" smtClean="0"/>
              <a:t>the consultant </a:t>
            </a:r>
            <a:r>
              <a:rPr lang="en-US" sz="2000" dirty="0"/>
              <a:t>and bfz </a:t>
            </a:r>
            <a:r>
              <a:rPr lang="en-US" sz="2000" dirty="0" smtClean="0"/>
              <a:t>team</a:t>
            </a:r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 smtClean="0"/>
              <a:t>Willing </a:t>
            </a:r>
            <a:r>
              <a:rPr lang="en-US" sz="2000" dirty="0"/>
              <a:t>and active to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implement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findings</a:t>
            </a:r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 smtClean="0"/>
              <a:t>Ensure </a:t>
            </a:r>
            <a:r>
              <a:rPr lang="en-US" sz="2000" dirty="0"/>
              <a:t>that the assigned company team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completes the tasks </a:t>
            </a:r>
            <a:r>
              <a:rPr lang="en-US" sz="2000" dirty="0"/>
              <a:t>assigned by the international </a:t>
            </a:r>
            <a:r>
              <a:rPr lang="en-US" sz="2000" dirty="0" smtClean="0"/>
              <a:t>expert</a:t>
            </a:r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/>
              <a:t>A</a:t>
            </a:r>
            <a:r>
              <a:rPr lang="en-US" sz="2000" dirty="0" smtClean="0"/>
              <a:t>llow </a:t>
            </a:r>
            <a:r>
              <a:rPr lang="en-US" sz="2000" dirty="0"/>
              <a:t>BFZ to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market the improvements </a:t>
            </a:r>
            <a:r>
              <a:rPr lang="en-US" sz="2000" dirty="0"/>
              <a:t>achieved through the intervention </a:t>
            </a:r>
            <a:endParaRPr lang="en-US" sz="2000" dirty="0" smtClean="0"/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 smtClean="0"/>
              <a:t>Provide a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Meeting room </a:t>
            </a:r>
            <a:r>
              <a:rPr lang="en-US" sz="2000" dirty="0" smtClean="0"/>
              <a:t>with Multimedia Projector, White Board, Flip Charts and Pin Board</a:t>
            </a:r>
          </a:p>
          <a:p>
            <a:pPr algn="just">
              <a:lnSpc>
                <a:spcPts val="2200"/>
              </a:lnSpc>
              <a:spcBef>
                <a:spcPts val="1200"/>
              </a:spcBef>
            </a:pPr>
            <a:r>
              <a:rPr lang="en-US" sz="2000" dirty="0" smtClean="0"/>
              <a:t>Arrange for Lunch and tea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Requirements from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04444" y="4928883"/>
            <a:ext cx="9861682" cy="2677656"/>
            <a:chOff x="404444" y="4788203"/>
            <a:chExt cx="9861682" cy="2677656"/>
          </a:xfrm>
        </p:grpSpPr>
        <p:sp>
          <p:nvSpPr>
            <p:cNvPr id="8" name="Rectangle 7"/>
            <p:cNvSpPr/>
            <p:nvPr/>
          </p:nvSpPr>
          <p:spPr>
            <a:xfrm>
              <a:off x="404444" y="4788203"/>
              <a:ext cx="4870942" cy="267765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400" b="1" dirty="0" smtClean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Willing to Participate?</a:t>
              </a:r>
            </a:p>
            <a:p>
              <a:endParaRPr lang="en-US" sz="24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r>
                <a:rPr lang="en-US" sz="2400" b="1" dirty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Send request to;</a:t>
              </a:r>
              <a:br>
                <a:rPr lang="en-US" sz="2400" b="1" dirty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</a:br>
              <a:r>
                <a:rPr lang="en-US" sz="2400" b="1" dirty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/>
              </a:r>
              <a:br>
                <a:rPr lang="en-US" sz="2400" b="1" dirty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</a:br>
              <a:r>
                <a:rPr lang="en-US" sz="2400" b="1" dirty="0" smtClean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Salman Butt</a:t>
              </a:r>
            </a:p>
            <a:p>
              <a:r>
                <a:rPr lang="en-US" sz="2400" b="1" dirty="0" smtClean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T: 0092 305 555 2343</a:t>
              </a:r>
            </a:p>
            <a:p>
              <a:r>
                <a:rPr lang="en-US" sz="2400" b="1" dirty="0" smtClean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E: salman@espire.com.pk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4922601" y="6258574"/>
              <a:ext cx="5343525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b="1" dirty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Ahmer Butt</a:t>
              </a:r>
            </a:p>
            <a:p>
              <a:r>
                <a:rPr lang="en-US" sz="2400" b="1" dirty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T: 0092 302 827 0224</a:t>
              </a:r>
            </a:p>
            <a:p>
              <a:r>
                <a:rPr lang="en-US" sz="2400" b="1" dirty="0">
                  <a:ln w="1905"/>
                  <a:solidFill>
                    <a:srgbClr val="FFC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E: ahmer@espire.com.pk</a:t>
              </a: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42675"/>
              </p:ext>
            </p:extLst>
          </p:nvPr>
        </p:nvGraphicFramePr>
        <p:xfrm>
          <a:off x="434169" y="625340"/>
          <a:ext cx="9606647" cy="3647190"/>
        </p:xfrm>
        <a:graphic>
          <a:graphicData uri="http://schemas.openxmlformats.org/drawingml/2006/table">
            <a:tbl>
              <a:tblPr/>
              <a:tblGrid>
                <a:gridCol w="3263269"/>
                <a:gridCol w="2542118"/>
                <a:gridCol w="1900630"/>
                <a:gridCol w="1900630"/>
              </a:tblGrid>
              <a:tr h="10935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SIZE of FACTORY*</a:t>
                      </a:r>
                      <a:endParaRPr lang="en-US" sz="1050" dirty="0">
                        <a:solidFill>
                          <a:srgbClr val="3C3C3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7A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spc="2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CONSULTANTS‘ FEE</a:t>
                      </a:r>
                      <a:endParaRPr lang="en-US" sz="1050" dirty="0">
                        <a:solidFill>
                          <a:srgbClr val="3C3C3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spc="20" dirty="0" smtClean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Resource Efficiency Assessment</a:t>
                      </a:r>
                      <a:endParaRPr lang="en-US" sz="1050" dirty="0">
                        <a:solidFill>
                          <a:srgbClr val="3C3C3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7A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spc="2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Co-financing by bfz</a:t>
                      </a:r>
                      <a:endParaRPr lang="en-US" sz="1050" dirty="0">
                        <a:solidFill>
                          <a:srgbClr val="3C3C3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7A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spc="20">
                          <a:solidFill>
                            <a:srgbClr val="FFFFFF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Fee for Association **</a:t>
                      </a:r>
                      <a:endParaRPr lang="en-US" sz="1050">
                        <a:solidFill>
                          <a:srgbClr val="3C3C3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7A32"/>
                    </a:solidFill>
                  </a:tcPr>
                </a:tc>
              </a:tr>
              <a:tr h="589173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Small</a:t>
                      </a:r>
                      <a:endParaRPr lang="en-US" sz="105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106,000 PKR</a:t>
                      </a:r>
                      <a:endParaRPr lang="en-US" sz="105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31,800 </a:t>
                      </a:r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PKR</a:t>
                      </a:r>
                      <a:endParaRPr lang="en-US" sz="1600" kern="120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10,600 </a:t>
                      </a:r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PKR</a:t>
                      </a:r>
                      <a:endParaRPr lang="en-US" sz="1600" kern="120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489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Medium</a:t>
                      </a:r>
                      <a:endParaRPr lang="en-US" sz="105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047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Large</a:t>
                      </a:r>
                      <a:endParaRPr lang="en-US" sz="105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153,000 PKR</a:t>
                      </a:r>
                      <a:endParaRPr lang="en-US" sz="105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45,900 </a:t>
                      </a:r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PKR</a:t>
                      </a:r>
                      <a:endParaRPr lang="en-US" sz="1600" kern="120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15,300 </a:t>
                      </a:r>
                      <a:r>
                        <a:rPr lang="en-US" sz="1600" kern="120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PKR</a:t>
                      </a:r>
                      <a:endParaRPr lang="en-US" sz="1600" kern="120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470"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de-DE" sz="105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* Size of the Factory shall be assessed based on production volumes by Bfz.</a:t>
                      </a:r>
                      <a:endParaRPr lang="en-US" sz="1050" dirty="0" smtClean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0430" algn="l"/>
                        </a:tabLst>
                      </a:pPr>
                      <a:r>
                        <a:rPr lang="de-DE" sz="1050" dirty="0" smtClean="0">
                          <a:solidFill>
                            <a:srgbClr val="DEE2EB"/>
                          </a:solidFill>
                          <a:effectLst/>
                          <a:latin typeface="Verdana"/>
                          <a:ea typeface="MS Mincho"/>
                          <a:cs typeface="Times New Roman"/>
                        </a:rPr>
                        <a:t>** Applicable for PHMA, PRGMEA, PCMA, PAAPAM and TMA Only. To be Paid completely by the Beneficiary Company.</a:t>
                      </a:r>
                      <a:endParaRPr lang="en-US" sz="1050" dirty="0" smtClean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rgbClr val="DEE2EB"/>
                        </a:solidFill>
                        <a:effectLst/>
                        <a:latin typeface="Verdana"/>
                        <a:ea typeface="MS Mincho"/>
                        <a:cs typeface="Times New Roman"/>
                      </a:endParaRPr>
                    </a:p>
                  </a:txBody>
                  <a:tcPr marL="36195" marR="36195" marT="36195" marB="36195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65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E PW 1409 Intro GW Service Portfolio 14092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resentation 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emp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Presentation 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ESPIRE PW 1409 Intro GW Service Portfolio 140923</Template>
  <TotalTime>157</TotalTime>
  <Words>398</Words>
  <Application>Microsoft Office PowerPoint</Application>
  <PresentationFormat>Custom</PresentationFormat>
  <Paragraphs>78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ESPIRE PW 1409 Intro GW Service Portfolio 140923</vt:lpstr>
      <vt:lpstr>Presentation Cover</vt:lpstr>
      <vt:lpstr>empty</vt:lpstr>
      <vt:lpstr>1_Presentation Cover</vt:lpstr>
      <vt:lpstr>Resource Efficiency (RE) Assessment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M.Salman</dc:creator>
  <cp:lastModifiedBy>M.Salman</cp:lastModifiedBy>
  <cp:revision>36</cp:revision>
  <dcterms:created xsi:type="dcterms:W3CDTF">2014-09-23T09:00:01Z</dcterms:created>
  <dcterms:modified xsi:type="dcterms:W3CDTF">2014-12-08T06:06:31Z</dcterms:modified>
</cp:coreProperties>
</file>